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7534-EF89-4948-8CEC-92100BB50411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0D7E-2581-4387-9B7A-4BBFD07E42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7534-EF89-4948-8CEC-92100BB50411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0D7E-2581-4387-9B7A-4BBFD07E42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7534-EF89-4948-8CEC-92100BB50411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0D7E-2581-4387-9B7A-4BBFD07E42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7534-EF89-4948-8CEC-92100BB50411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0D7E-2581-4387-9B7A-4BBFD07E42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7534-EF89-4948-8CEC-92100BB50411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0D7E-2581-4387-9B7A-4BBFD07E42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7534-EF89-4948-8CEC-92100BB50411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0D7E-2581-4387-9B7A-4BBFD07E42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7534-EF89-4948-8CEC-92100BB50411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0D7E-2581-4387-9B7A-4BBFD07E42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7534-EF89-4948-8CEC-92100BB50411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0D7E-2581-4387-9B7A-4BBFD07E42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7534-EF89-4948-8CEC-92100BB50411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0D7E-2581-4387-9B7A-4BBFD07E42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7534-EF89-4948-8CEC-92100BB50411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0D7E-2581-4387-9B7A-4BBFD07E42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7534-EF89-4948-8CEC-92100BB50411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0D7E-2581-4387-9B7A-4BBFD07E42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37534-EF89-4948-8CEC-92100BB50411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A0D7E-2581-4387-9B7A-4BBFD07E42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rple Wallpa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IMG_75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581400"/>
            <a:ext cx="42291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G_75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1143000"/>
            <a:ext cx="41148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G_75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152400"/>
            <a:ext cx="42291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648200" y="4038600"/>
            <a:ext cx="4371966" cy="230832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2013-2014</a:t>
            </a:r>
          </a:p>
          <a:p>
            <a:pPr algn="ctr"/>
            <a:endParaRPr lang="en-US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National Technical Honor Society</a:t>
            </a:r>
          </a:p>
          <a:p>
            <a:pPr algn="ctr"/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Induction Ceremony</a:t>
            </a:r>
          </a:p>
          <a:p>
            <a:pPr algn="ctr"/>
            <a:endParaRPr lang="en-US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January 15, 2014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8594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rple Wallpa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IMG_75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" y="2971800"/>
            <a:ext cx="44577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_75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3581400"/>
            <a:ext cx="44577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G_75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533400"/>
            <a:ext cx="4648200" cy="309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81000" y="71634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Students being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Inducted into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The N.T.H.S.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11375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rple Wallpa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IMG_76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5385917" cy="3025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G_76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31158" y="2209800"/>
            <a:ext cx="5250264" cy="294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G_76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3810000"/>
            <a:ext cx="4843305" cy="2720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124200" y="496669"/>
            <a:ext cx="2546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Allison and Jordan Weed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Center Grove H.S.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53735" y="2667000"/>
            <a:ext cx="2118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Jenna McHenry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Franklin Central H.S.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4343400"/>
            <a:ext cx="1723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Hailee Hanaway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Whiteland H.S.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9391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rple Wallpa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IMG_76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519311"/>
            <a:ext cx="5410200" cy="3039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G_76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1905000"/>
            <a:ext cx="5486400" cy="3081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_76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304800"/>
            <a:ext cx="5181600" cy="2910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048000" y="609600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Sonia Meng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Southport H.S.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2286000"/>
            <a:ext cx="2118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Rachel Sears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Franklin Central H.S.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3886200"/>
            <a:ext cx="1733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Brian Breeden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Greenwood H.S.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8062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rple Wallpa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IMG_76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429000"/>
            <a:ext cx="5657222" cy="3177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G_7614.JPG"/>
          <p:cNvPicPr>
            <a:picLocks noChangeAspect="1"/>
          </p:cNvPicPr>
          <p:nvPr/>
        </p:nvPicPr>
        <p:blipFill>
          <a:blip r:embed="rId4" cstate="print"/>
          <a:srcRect l="13514"/>
          <a:stretch>
            <a:fillRect/>
          </a:stretch>
        </p:blipFill>
        <p:spPr>
          <a:xfrm>
            <a:off x="4038600" y="2362200"/>
            <a:ext cx="4876800" cy="3167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_7612.JPG"/>
          <p:cNvPicPr>
            <a:picLocks noChangeAspect="1"/>
          </p:cNvPicPr>
          <p:nvPr/>
        </p:nvPicPr>
        <p:blipFill>
          <a:blip r:embed="rId5" cstate="print"/>
          <a:srcRect r="16424"/>
          <a:stretch>
            <a:fillRect/>
          </a:stretch>
        </p:blipFill>
        <p:spPr>
          <a:xfrm>
            <a:off x="228600" y="304800"/>
            <a:ext cx="4495800" cy="3021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667000" y="762000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Biak Mawi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Southport H.S.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7316" y="2971800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Eric Bullard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Southport H.S.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4038600"/>
            <a:ext cx="2047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A.J. Haley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Perry Meridian H.S.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8719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rple Wallpa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IMG_76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152400"/>
            <a:ext cx="49149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G_76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600200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G_76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3657600"/>
            <a:ext cx="4419600" cy="294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28600" y="4563070"/>
            <a:ext cx="37802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Mrs. Zimmer and Mrs. Milewski with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Jenna McHenry (Franklin Central) and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Kathryn Peterson (Triton Central)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762000"/>
            <a:ext cx="4624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Mrs. Lawton with Allison Weed (Center Grove)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And Jordan Weed (Center Grove)</a:t>
            </a:r>
          </a:p>
        </p:txBody>
      </p:sp>
      <p:sp>
        <p:nvSpPr>
          <p:cNvPr id="10" name="Right Arrow 9"/>
          <p:cNvSpPr/>
          <p:nvPr/>
        </p:nvSpPr>
        <p:spPr>
          <a:xfrm rot="16200000">
            <a:off x="3543300" y="5210770"/>
            <a:ext cx="228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3810000" y="1143000"/>
            <a:ext cx="228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5867400"/>
            <a:ext cx="5444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Mrs. Irish with Sonia Meng (Southport),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Biak Mawi (Southport), and A.J. Haley (Perry Meridian)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191000" y="6019800"/>
            <a:ext cx="228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slow" advTm="8812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rple Wallpa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IMG_76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2209800"/>
            <a:ext cx="4191000" cy="279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_76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04800"/>
            <a:ext cx="43434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G_76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505200"/>
            <a:ext cx="4724400" cy="314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29200" y="51816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Rachel Sears (Franklin Central) with her family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flipH="1">
            <a:off x="6172200" y="5562600"/>
            <a:ext cx="228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762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Central Nine staff supporting the new members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flipH="1">
            <a:off x="5943600" y="1219200"/>
            <a:ext cx="152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5400000">
            <a:off x="6210300" y="1181100"/>
            <a:ext cx="152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slow" advClick="0" advTm="14328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146</Words>
  <Application>Microsoft Office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tjacobs</dc:creator>
  <cp:lastModifiedBy>ls</cp:lastModifiedBy>
  <cp:revision>23</cp:revision>
  <dcterms:created xsi:type="dcterms:W3CDTF">2014-01-21T13:29:09Z</dcterms:created>
  <dcterms:modified xsi:type="dcterms:W3CDTF">2014-01-21T15:45:39Z</dcterms:modified>
</cp:coreProperties>
</file>