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8747AC-6EFE-4C81-94DA-1E94B922E6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6A008-D4DF-4797-AE24-7BEF32807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3.jpg@01CEC4D7.A69246A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CTE Innovation Grants</a:t>
            </a:r>
            <a:endParaRPr lang="en-US" dirty="0"/>
          </a:p>
        </p:txBody>
      </p:sp>
      <p:pic>
        <p:nvPicPr>
          <p:cNvPr id="4" name="Picture 3" descr="cid:image003.jpg@01CEC4D7.A69246A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962400" cy="1043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Councils &amp; CECI</a:t>
            </a:r>
          </a:p>
          <a:p>
            <a:r>
              <a:rPr lang="en-US" dirty="0" smtClean="0"/>
              <a:t>4.365 Million in Funding</a:t>
            </a:r>
          </a:p>
          <a:p>
            <a:r>
              <a:rPr lang="en-US" dirty="0" smtClean="0"/>
              <a:t>Matching Grants to Private Investment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124200"/>
            <a:ext cx="26479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04/15/14 </a:t>
            </a:r>
          </a:p>
          <a:p>
            <a:pPr lvl="1"/>
            <a:r>
              <a:rPr lang="en-US" dirty="0" smtClean="0"/>
              <a:t>DUE to Region #5 Works Council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Opportunity to make Changes/Improvements</a:t>
            </a:r>
          </a:p>
          <a:p>
            <a:r>
              <a:rPr lang="en-US" dirty="0" smtClean="0"/>
              <a:t>05/15/14 </a:t>
            </a:r>
          </a:p>
          <a:p>
            <a:pPr lvl="1"/>
            <a:r>
              <a:rPr lang="en-US" dirty="0" smtClean="0"/>
              <a:t>Final applications due from Region #5 to CECI</a:t>
            </a:r>
          </a:p>
          <a:p>
            <a:r>
              <a:rPr lang="en-US" dirty="0" smtClean="0"/>
              <a:t>January 2015</a:t>
            </a:r>
          </a:p>
          <a:p>
            <a:pPr lvl="1"/>
            <a:r>
              <a:rPr lang="en-US" dirty="0" smtClean="0"/>
              <a:t>Phase 2 – Possible HVAC Program Application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pic>
        <p:nvPicPr>
          <p:cNvPr id="2050" name="Picture 2" descr="C:\Users\notte\AppData\Local\Microsoft\Windows\Temporary Internet Files\Content.IE5\J0S72M1F\MC9004326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686300"/>
            <a:ext cx="21717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Statement of Need/Proposed Partnerships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Description of Proposed Innovative Curriculum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Performance Measures/Sustainability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63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CTE Innovation Grants</vt:lpstr>
      <vt:lpstr>Background</vt:lpstr>
      <vt:lpstr>Dates</vt:lpstr>
      <vt:lpstr>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Innovation Grants</dc:title>
  <dc:creator>Nicole Otte</dc:creator>
  <cp:lastModifiedBy>ls</cp:lastModifiedBy>
  <cp:revision>5</cp:revision>
  <dcterms:created xsi:type="dcterms:W3CDTF">2014-04-04T15:29:04Z</dcterms:created>
  <dcterms:modified xsi:type="dcterms:W3CDTF">2014-04-08T16:30:45Z</dcterms:modified>
</cp:coreProperties>
</file>