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16A6B-73C4-4C6C-8CDF-D37DEFCFA0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B60F-F061-4DE0-933D-99CEEC8C0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22098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Riley Simpson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Culinary Arts, Level One</a:t>
            </a:r>
            <a:endParaRPr lang="en-US" sz="4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7315200" cy="1219200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3291048" cy="35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http://www.ftcsc.k12.in.us/img/logo/fc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19400"/>
            <a:ext cx="3520932" cy="34851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“Solo” Student-Catering Projects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Courtney, Principals Lunch:  May, 2015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29200"/>
            <a:ext cx="8915400" cy="137160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Roman" pitchFamily="18" charset="0"/>
              </a:rPr>
              <a:t>Oven-Roasted Chicken Breast Stuffed with Asparagus and Smoked Gouda, Roasted Tomato Sauce, Basil Oil, Accompanied by Herb-Whipped Potatoes and Poached Asparagus</a:t>
            </a:r>
            <a:endParaRPr lang="en-US" sz="2800" b="1" dirty="0">
              <a:solidFill>
                <a:schemeClr val="bg1"/>
              </a:solidFill>
              <a:latin typeface="Times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5051" t="15152" b="21717"/>
          <a:stretch>
            <a:fillRect/>
          </a:stretch>
        </p:blipFill>
        <p:spPr bwMode="auto">
          <a:xfrm>
            <a:off x="990600" y="1295400"/>
            <a:ext cx="429768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l="8176" t="23101" r="11703" b="10898"/>
          <a:stretch>
            <a:fillRect/>
          </a:stretch>
        </p:blipFill>
        <p:spPr bwMode="auto">
          <a:xfrm>
            <a:off x="5029200" y="1447800"/>
            <a:ext cx="3733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915400" cy="1676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Restaurant Association:  Level One Certification in Foundations of Restaurant Management and Culinary Arts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80" t="31484" r="29914" b="17005"/>
          <a:stretch>
            <a:fillRect/>
          </a:stretch>
        </p:blipFill>
        <p:spPr bwMode="auto">
          <a:xfrm>
            <a:off x="381000" y="1066800"/>
            <a:ext cx="70104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 descr="http://www.restaurantnews.com/wp-content/uploads/2015/05/Restaurant-Sales-Surpassed-Grocery-Store-Sales-for-the-First-Time.gif"/>
          <p:cNvPicPr>
            <a:picLocks noChangeAspect="1" noChangeArrowheads="1"/>
          </p:cNvPicPr>
          <p:nvPr/>
        </p:nvPicPr>
        <p:blipFill>
          <a:blip r:embed="rId3" cstate="print"/>
          <a:srcRect t="24631" b="26108"/>
          <a:stretch>
            <a:fillRect/>
          </a:stretch>
        </p:blipFill>
        <p:spPr bwMode="auto">
          <a:xfrm>
            <a:off x="5257800" y="2209800"/>
            <a:ext cx="34290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– 2015 Accomplishments: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Member, Competitor: 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SkillsUSA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Culinary Arts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C9 Tour Talker, Student Ambassador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Representative, Webb Elementary Career Day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Volunteered Services for all After-School Culinary Catering Functions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Completion, National Restaurant Association, Foundations of Restaurant Management and Culinary Arts, Level One Certification (May, 2015)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“Solo,” In-School Catering Events (Dr.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Edds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Mr. Courtney)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 Elementary Career Day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b="22297"/>
          <a:stretch>
            <a:fillRect/>
          </a:stretch>
        </p:blipFill>
        <p:spPr bwMode="auto">
          <a:xfrm>
            <a:off x="5334000" y="1219200"/>
            <a:ext cx="3810000" cy="525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11000"/>
          </a:blip>
          <a:srcRect l="3750" t="7545" r="4375" b="9457"/>
          <a:stretch>
            <a:fillRect/>
          </a:stretch>
        </p:blipFill>
        <p:spPr bwMode="auto">
          <a:xfrm>
            <a:off x="304800" y="838200"/>
            <a:ext cx="5133975" cy="461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 Elementary Career Day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8867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 Elementary Career Day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6421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 Elementary Career Day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8994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 Elementary Career Day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7016" r="5285" b="13295"/>
          <a:stretch>
            <a:fillRect/>
          </a:stretch>
        </p:blipFill>
        <p:spPr bwMode="auto">
          <a:xfrm>
            <a:off x="685800" y="952514"/>
            <a:ext cx="7381893" cy="590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 Central C9 Promo: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 Township Informer:  April, 2015</a:t>
            </a:r>
            <a:endParaRPr lang="en-US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122" name="Picture 2" descr="\\C9DATA-W\faculty\csmith\C-9 Back-Up (C. Smith)\Governing Board\Governing Board Showcase, Spring, 2015\Gov Board Showcase, spring, 2015 (1)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 l="48122" t="19811" r="5556" b="46226"/>
          <a:stretch>
            <a:fillRect/>
          </a:stretch>
        </p:blipFill>
        <p:spPr bwMode="auto">
          <a:xfrm>
            <a:off x="0" y="1371600"/>
            <a:ext cx="9144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40386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Riley Simpson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“Solo” Student-Catering Projects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Edds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Mrs.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February, 2015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828801"/>
            <a:ext cx="3429000" cy="502919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Times Roman" pitchFamily="18" charset="0"/>
              </a:rPr>
              <a:t>Pan-Seared, “Airline” Chicken Breast Served with White Wine </a:t>
            </a:r>
            <a:r>
              <a:rPr lang="en-US" sz="3000" b="1" dirty="0" err="1" smtClean="0">
                <a:solidFill>
                  <a:schemeClr val="bg1"/>
                </a:solidFill>
                <a:latin typeface="Times Roman" pitchFamily="18" charset="0"/>
              </a:rPr>
              <a:t>Beurre</a:t>
            </a:r>
            <a:r>
              <a:rPr lang="en-US" sz="3000" b="1" dirty="0" smtClean="0">
                <a:solidFill>
                  <a:schemeClr val="bg1"/>
                </a:solidFill>
                <a:latin typeface="Times Roman" pitchFamily="18" charset="0"/>
              </a:rPr>
              <a:t> Blanc, Served with Bacon-Roasted Potatoes and Steamed Haricot </a:t>
            </a:r>
            <a:r>
              <a:rPr lang="en-US" sz="3000" b="1" dirty="0" err="1" smtClean="0">
                <a:solidFill>
                  <a:schemeClr val="bg1"/>
                </a:solidFill>
                <a:latin typeface="Times Roman" pitchFamily="18" charset="0"/>
              </a:rPr>
              <a:t>Verts</a:t>
            </a:r>
            <a:endParaRPr lang="en-US" sz="3000" b="1" dirty="0">
              <a:solidFill>
                <a:schemeClr val="bg1"/>
              </a:solidFill>
              <a:latin typeface="Times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028" t="13478" b="6776"/>
          <a:stretch>
            <a:fillRect/>
          </a:stretch>
        </p:blipFill>
        <p:spPr bwMode="auto">
          <a:xfrm>
            <a:off x="304800" y="1447800"/>
            <a:ext cx="5446776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172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Riley Simpson Culinary Arts, Level One</vt:lpstr>
      <vt:lpstr>2014 – 2015 Accomplishments:</vt:lpstr>
      <vt:lpstr>Webb Elementary Career Day</vt:lpstr>
      <vt:lpstr>Webb Elementary Career Day</vt:lpstr>
      <vt:lpstr>Webb Elementary Career Day</vt:lpstr>
      <vt:lpstr>Webb Elementary Career Day</vt:lpstr>
      <vt:lpstr>Webb Elementary Career Day</vt:lpstr>
      <vt:lpstr>Franklin Central C9 Promo: Franklin Township Informer:  April, 2015</vt:lpstr>
      <vt:lpstr>“Solo” Student-Catering Projects Dr. Edds and Mrs. Otte:  February, 2015</vt:lpstr>
      <vt:lpstr>“Solo” Student-Catering Projects Mr. Courtney, Principals Lunch:  May, 2015</vt:lpstr>
      <vt:lpstr>National Restaurant Association:  Level One Certification in Foundations of Restaurant Management and Culinary Arts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Riley Simpson Culinary Arts, Level One</dc:title>
  <dc:creator>Clint Smith</dc:creator>
  <cp:lastModifiedBy>lshowalter</cp:lastModifiedBy>
  <cp:revision>19</cp:revision>
  <dcterms:created xsi:type="dcterms:W3CDTF">2015-05-14T14:40:31Z</dcterms:created>
  <dcterms:modified xsi:type="dcterms:W3CDTF">2015-05-14T21:17:05Z</dcterms:modified>
</cp:coreProperties>
</file>