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0"/>
  </p:handoutMasterIdLst>
  <p:sldIdLst>
    <p:sldId id="256" r:id="rId2"/>
    <p:sldId id="261" r:id="rId3"/>
    <p:sldId id="259" r:id="rId4"/>
    <p:sldId id="260" r:id="rId5"/>
    <p:sldId id="258" r:id="rId6"/>
    <p:sldId id="257" r:id="rId7"/>
    <p:sldId id="262" r:id="rId8"/>
    <p:sldId id="263" r:id="rId9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46727-E2BC-4CCB-A35B-FECD2732E4AE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99D18-D102-42D8-9D0A-B57B58B79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944106-7E42-4E06-A4D3-6195A46B39CF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6D6FB0-5449-435B-B4CD-DE7F963FC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satodayeducate.com/wordpress/wp-content/files/3-CTELESSON-Analyzingtext.pdf" TargetMode="External"/><Relationship Id="rId2" Type="http://schemas.openxmlformats.org/officeDocument/2006/relationships/hyperlink" Target="http://usatodayeducate.com/wordpress/wp-content/files/cte-vocab1-fin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atodayeducate.com/wordpress/wp-content/files/1-CTELESSON-Causeeffec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457200"/>
            <a:ext cx="7190936" cy="51816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Literacy </a:t>
            </a:r>
            <a:br>
              <a:rPr lang="en-US" sz="7200" dirty="0" smtClean="0"/>
            </a:br>
            <a:r>
              <a:rPr lang="en-US" sz="7200" dirty="0" smtClean="0"/>
              <a:t>in </a:t>
            </a:r>
            <a:r>
              <a:rPr lang="en-US" sz="7200" dirty="0" err="1" smtClean="0"/>
              <a:t>CtE</a:t>
            </a:r>
            <a:r>
              <a:rPr lang="en-US" sz="7200" dirty="0" smtClean="0"/>
              <a:t> enrichment program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the Literacy in CTE Enrichment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5-Week Literacy Intervention to help lower level readers become proficient readers</a:t>
            </a:r>
          </a:p>
          <a:p>
            <a:r>
              <a:rPr lang="en-US" dirty="0" smtClean="0"/>
              <a:t>Our Literacy Teacher, Mrs. Arnold, works with students in large groups (10-12 students) for four  50-minute sessions.  </a:t>
            </a:r>
          </a:p>
          <a:p>
            <a:pPr lvl="2"/>
            <a:r>
              <a:rPr lang="en-US" dirty="0" smtClean="0"/>
              <a:t>Students retake the SRI on the 5th session.  </a:t>
            </a:r>
          </a:p>
          <a:p>
            <a:pPr lvl="2"/>
            <a:r>
              <a:rPr lang="en-US" dirty="0" smtClean="0"/>
              <a:t>Students who have become proficient return to class.</a:t>
            </a:r>
          </a:p>
          <a:p>
            <a:r>
              <a:rPr lang="en-US" dirty="0" smtClean="0"/>
              <a:t>Students who are not reading at grade-level after the 5</a:t>
            </a:r>
            <a:r>
              <a:rPr lang="en-US" baseline="30000" dirty="0" smtClean="0"/>
              <a:t>th</a:t>
            </a:r>
            <a:r>
              <a:rPr lang="en-US" dirty="0" smtClean="0"/>
              <a:t> session continue to work with Mrs. Arnold individually or in small groups and will retest after 4 more sessions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Literacy in CTE Enrichment Program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Identify students that are reading below grade level through SRI pretest, which assesses a Lexile score</a:t>
            </a:r>
          </a:p>
          <a:p>
            <a:r>
              <a:rPr lang="en-US" dirty="0" smtClean="0"/>
              <a:t>Students below grade level are broken into 2 categories</a:t>
            </a:r>
          </a:p>
          <a:p>
            <a:pPr lvl="1"/>
            <a:r>
              <a:rPr lang="en-US" dirty="0" smtClean="0"/>
              <a:t>Regular Education</a:t>
            </a:r>
          </a:p>
          <a:p>
            <a:pPr lvl="2"/>
            <a:r>
              <a:rPr lang="en-US" dirty="0" smtClean="0"/>
              <a:t>Mrs. Arnold, English and Literacy Teacher</a:t>
            </a:r>
          </a:p>
          <a:p>
            <a:pPr lvl="1"/>
            <a:r>
              <a:rPr lang="en-US" dirty="0" smtClean="0"/>
              <a:t>Special Needs </a:t>
            </a:r>
          </a:p>
          <a:p>
            <a:pPr lvl="2"/>
            <a:r>
              <a:rPr lang="en-US" dirty="0" smtClean="0"/>
              <a:t>Mrs. Weaver, Special Services Teacher</a:t>
            </a:r>
          </a:p>
          <a:p>
            <a:r>
              <a:rPr lang="en-US" dirty="0" smtClean="0"/>
              <a:t>All current data is based on Regular-Education students working with Mrs. Arnold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dirty="0" smtClean="0"/>
              <a:t>What is the Curriculum?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Group Component  (First 5 Sessions)</a:t>
            </a:r>
          </a:p>
          <a:p>
            <a:pPr lvl="1"/>
            <a:r>
              <a:rPr lang="en-US" dirty="0" smtClean="0"/>
              <a:t>USA Today Online Newspaper</a:t>
            </a:r>
          </a:p>
          <a:p>
            <a:pPr lvl="2"/>
            <a:r>
              <a:rPr lang="en-US" dirty="0" smtClean="0"/>
              <a:t>Has CTE focus, so it allows students to maintain reading articles relating to their CTE field</a:t>
            </a:r>
          </a:p>
          <a:p>
            <a:pPr lvl="2"/>
            <a:r>
              <a:rPr lang="en-US" dirty="0" smtClean="0"/>
              <a:t>Has assessments, which can target areas of reading in which students are struggling </a:t>
            </a:r>
          </a:p>
          <a:p>
            <a:pPr lvl="2"/>
            <a:r>
              <a:rPr lang="en-US" dirty="0" smtClean="0"/>
              <a:t>Has lessons and tools, which are transferable to any subject</a:t>
            </a:r>
          </a:p>
          <a:p>
            <a:r>
              <a:rPr lang="en-US" dirty="0" smtClean="0"/>
              <a:t>Individual Component (Last 5 Sessions)</a:t>
            </a:r>
          </a:p>
          <a:p>
            <a:pPr lvl="1"/>
            <a:r>
              <a:rPr lang="en-US" dirty="0" smtClean="0"/>
              <a:t>Mrs. Arnold works with students individually to best help them based on individual needs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 Service Technology</a:t>
            </a:r>
          </a:p>
          <a:p>
            <a:r>
              <a:rPr lang="en-US" dirty="0" smtClean="0"/>
              <a:t>Diesel Technology</a:t>
            </a:r>
          </a:p>
          <a:p>
            <a:r>
              <a:rPr lang="en-US" dirty="0" smtClean="0"/>
              <a:t>Drafting/Computer-Aided Design</a:t>
            </a:r>
          </a:p>
          <a:p>
            <a:r>
              <a:rPr lang="en-US" dirty="0" smtClean="0"/>
              <a:t>Aviation Operations</a:t>
            </a:r>
          </a:p>
          <a:p>
            <a:r>
              <a:rPr lang="en-US" dirty="0" smtClean="0"/>
              <a:t>Biomedical</a:t>
            </a:r>
          </a:p>
          <a:p>
            <a:r>
              <a:rPr lang="en-US" dirty="0" smtClean="0"/>
              <a:t>Dental Assisting</a:t>
            </a:r>
          </a:p>
          <a:p>
            <a:r>
              <a:rPr lang="en-US" dirty="0" smtClean="0"/>
              <a:t>Medical Assisting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in Pilot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40 AM &amp; PM Students </a:t>
            </a:r>
          </a:p>
          <a:p>
            <a:pPr lvl="1"/>
            <a:r>
              <a:rPr lang="en-US" dirty="0" smtClean="0"/>
              <a:t>Beech Grove (1)</a:t>
            </a:r>
          </a:p>
          <a:p>
            <a:pPr lvl="1"/>
            <a:r>
              <a:rPr lang="en-US" dirty="0" smtClean="0"/>
              <a:t>Center Grove (4)</a:t>
            </a:r>
          </a:p>
          <a:p>
            <a:pPr lvl="1"/>
            <a:r>
              <a:rPr lang="en-US" dirty="0" smtClean="0"/>
              <a:t>Greenwood (5)</a:t>
            </a:r>
          </a:p>
          <a:p>
            <a:pPr lvl="1"/>
            <a:r>
              <a:rPr lang="en-US" dirty="0" smtClean="0"/>
              <a:t>Home-Schooled (1)</a:t>
            </a:r>
          </a:p>
          <a:p>
            <a:pPr lvl="1"/>
            <a:r>
              <a:rPr lang="en-US" dirty="0" smtClean="0"/>
              <a:t>Indian Creek (5)</a:t>
            </a:r>
          </a:p>
          <a:p>
            <a:pPr lvl="1"/>
            <a:r>
              <a:rPr lang="en-US" dirty="0" smtClean="0"/>
              <a:t>Franklin Central (4)</a:t>
            </a:r>
          </a:p>
          <a:p>
            <a:pPr lvl="1"/>
            <a:r>
              <a:rPr lang="en-US" dirty="0" smtClean="0"/>
              <a:t>Franklin Community (2)</a:t>
            </a:r>
          </a:p>
          <a:p>
            <a:pPr lvl="1"/>
            <a:r>
              <a:rPr lang="en-US" dirty="0" smtClean="0"/>
              <a:t>Perry Meridian (4)</a:t>
            </a:r>
          </a:p>
          <a:p>
            <a:pPr lvl="1"/>
            <a:r>
              <a:rPr lang="en-US" dirty="0" smtClean="0"/>
              <a:t>Southport (5)</a:t>
            </a:r>
          </a:p>
          <a:p>
            <a:pPr lvl="1"/>
            <a:r>
              <a:rPr lang="en-US" dirty="0" smtClean="0"/>
              <a:t>Whiteland (9)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Pilot Group - End </a:t>
            </a:r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23/40  Students (58%) who were previously below grade-level readers are now proficient !</a:t>
            </a:r>
          </a:p>
          <a:p>
            <a:r>
              <a:rPr lang="en-US" dirty="0" smtClean="0"/>
              <a:t>37/40  Students (93%) showed an improvement in their Lexile (reading score)!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USA Today Literacy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hlinkClick r:id="rId2"/>
              </a:rPr>
              <a:t>http://usatodayeducate.com/wordpress/wp-content/files/cte-vocab1-final.pdf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>
                <a:hlinkClick r:id="rId3"/>
              </a:rPr>
              <a:t>http://usatodayeducate.com/wordpress/wp-content/files/3-CTELESSON-Analyzingtext.pdf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>
                <a:hlinkClick r:id="rId4"/>
              </a:rPr>
              <a:t>http://usatodayeducate.com/wordpress/wp-content/files/1-CTELESSON-Causeeffect.pdf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218</TotalTime>
  <Words>351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Literacy  in CtE enrichment program</vt:lpstr>
      <vt:lpstr>What is the Literacy in CTE Enrichment Program?</vt:lpstr>
      <vt:lpstr>How the Literacy in CTE Enrichment Program Works</vt:lpstr>
      <vt:lpstr>What is the Curriculum?</vt:lpstr>
      <vt:lpstr>Pilot Programs</vt:lpstr>
      <vt:lpstr>Students in Pilot Group</vt:lpstr>
      <vt:lpstr>Pilot Group - End Results </vt:lpstr>
      <vt:lpstr>USA Today Literacy Resources</vt:lpstr>
    </vt:vector>
  </TitlesOfParts>
  <Company>Central Nine Career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enrichment program</dc:title>
  <dc:creator>jdoe</dc:creator>
  <cp:lastModifiedBy>ls</cp:lastModifiedBy>
  <cp:revision>29</cp:revision>
  <dcterms:created xsi:type="dcterms:W3CDTF">2011-11-08T16:51:27Z</dcterms:created>
  <dcterms:modified xsi:type="dcterms:W3CDTF">2011-12-09T00:08:14Z</dcterms:modified>
</cp:coreProperties>
</file>