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106" d="100"/>
          <a:sy n="106" d="100"/>
        </p:scale>
        <p:origin x="-112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55DD6-4269-4EC0-A02D-9CF195E018FC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0C90-FEC2-487E-9D43-5E2298552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Precision Machine Technology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WWII machinery to the newest high tech manufacturing machine 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HAAS MILL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Stores multiple programs</a:t>
            </a:r>
          </a:p>
          <a:p>
            <a:r>
              <a:rPr lang="en-US" dirty="0" smtClean="0"/>
              <a:t>Complete editing of programs</a:t>
            </a:r>
          </a:p>
          <a:p>
            <a:r>
              <a:rPr lang="en-US" dirty="0" smtClean="0"/>
              <a:t>Will accept several programming formats (IGES Files)</a:t>
            </a:r>
          </a:p>
          <a:p>
            <a:r>
              <a:rPr lang="en-US" dirty="0" smtClean="0"/>
              <a:t>Three axis interpolation</a:t>
            </a:r>
          </a:p>
          <a:p>
            <a:r>
              <a:rPr lang="en-US" dirty="0" smtClean="0"/>
              <a:t>Multiple </a:t>
            </a:r>
            <a:r>
              <a:rPr lang="en-US" dirty="0" err="1" smtClean="0"/>
              <a:t>workoffsets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Automatic tool changer</a:t>
            </a:r>
          </a:p>
          <a:p>
            <a:r>
              <a:rPr lang="en-US" dirty="0" smtClean="0"/>
              <a:t>Through spindle coolant</a:t>
            </a:r>
          </a:p>
          <a:p>
            <a:r>
              <a:rPr lang="en-US" dirty="0" smtClean="0"/>
              <a:t>Spindle and </a:t>
            </a:r>
            <a:r>
              <a:rPr lang="en-US" dirty="0" err="1" smtClean="0"/>
              <a:t>feedrate</a:t>
            </a:r>
            <a:r>
              <a:rPr lang="en-US" smtClean="0"/>
              <a:t> override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 a few of the manufacturing facilities where PMT students are employed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Major Tool &amp; Machine</a:t>
            </a:r>
          </a:p>
          <a:p>
            <a:r>
              <a:rPr lang="en-US" dirty="0" smtClean="0"/>
              <a:t>Precision Products</a:t>
            </a:r>
          </a:p>
          <a:p>
            <a:r>
              <a:rPr lang="en-US" dirty="0" smtClean="0"/>
              <a:t>Apex Technologies</a:t>
            </a:r>
          </a:p>
          <a:p>
            <a:r>
              <a:rPr lang="en-US" dirty="0" smtClean="0"/>
              <a:t>IMC Corp.</a:t>
            </a:r>
          </a:p>
          <a:p>
            <a:r>
              <a:rPr lang="en-US" dirty="0" smtClean="0"/>
              <a:t>Schumacher Machine</a:t>
            </a:r>
          </a:p>
          <a:p>
            <a:r>
              <a:rPr lang="en-US" dirty="0" smtClean="0"/>
              <a:t>Sarah Fisher Racing</a:t>
            </a:r>
          </a:p>
          <a:p>
            <a:r>
              <a:rPr lang="en-US" dirty="0" smtClean="0"/>
              <a:t>Panther Racing</a:t>
            </a:r>
          </a:p>
          <a:p>
            <a:r>
              <a:rPr lang="en-US" dirty="0" smtClean="0"/>
              <a:t>NSK Corp.</a:t>
            </a:r>
          </a:p>
          <a:p>
            <a:r>
              <a:rPr lang="en-US" dirty="0" smtClean="0"/>
              <a:t>Delaware Dynamics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Diverse Fabrication</a:t>
            </a:r>
          </a:p>
          <a:p>
            <a:r>
              <a:rPr lang="en-US" dirty="0" err="1" smtClean="0"/>
              <a:t>Garrity</a:t>
            </a:r>
            <a:r>
              <a:rPr lang="en-US" dirty="0" smtClean="0"/>
              <a:t> Tool </a:t>
            </a:r>
          </a:p>
          <a:p>
            <a:r>
              <a:rPr lang="en-US" dirty="0" smtClean="0"/>
              <a:t>Baker Machine</a:t>
            </a:r>
          </a:p>
          <a:p>
            <a:r>
              <a:rPr lang="en-US" dirty="0" smtClean="0"/>
              <a:t>Overton Industries</a:t>
            </a:r>
          </a:p>
          <a:p>
            <a:r>
              <a:rPr lang="en-US" dirty="0" smtClean="0"/>
              <a:t>Eli Lilly</a:t>
            </a:r>
          </a:p>
          <a:p>
            <a:r>
              <a:rPr lang="en-US" dirty="0" smtClean="0"/>
              <a:t>Morris Machine</a:t>
            </a:r>
          </a:p>
          <a:p>
            <a:r>
              <a:rPr lang="en-US" dirty="0" smtClean="0"/>
              <a:t>Power Dyne</a:t>
            </a:r>
          </a:p>
          <a:p>
            <a:r>
              <a:rPr lang="en-US" dirty="0" smtClean="0"/>
              <a:t>Many more</a:t>
            </a:r>
          </a:p>
          <a:p>
            <a:r>
              <a:rPr lang="en-US" dirty="0" smtClean="0"/>
              <a:t>There are over 200 Machine Shops listed in the Central Indiana Business to Business Yellow Pages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C-9 Machine Trades  1990’s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manual machines</a:t>
            </a:r>
          </a:p>
          <a:p>
            <a:r>
              <a:rPr lang="en-US" dirty="0" smtClean="0"/>
              <a:t>Most came from the, “Tools for Schools Program” in the early 70’s</a:t>
            </a:r>
          </a:p>
          <a:p>
            <a:r>
              <a:rPr lang="en-US" dirty="0" smtClean="0"/>
              <a:t>These were machines that were on Navy ships during World War II</a:t>
            </a:r>
          </a:p>
          <a:p>
            <a:r>
              <a:rPr lang="en-US" dirty="0" smtClean="0"/>
              <a:t>Hand cranks</a:t>
            </a:r>
          </a:p>
          <a:p>
            <a:r>
              <a:rPr lang="en-US" dirty="0" smtClean="0"/>
              <a:t>No digital readouts</a:t>
            </a:r>
          </a:p>
          <a:p>
            <a:r>
              <a:rPr lang="en-US" dirty="0" smtClean="0"/>
              <a:t>Poor Condition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started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Mill</a:t>
            </a:r>
            <a:endParaRPr lang="en-US" dirty="0"/>
          </a:p>
        </p:txBody>
      </p:sp>
      <p:pic>
        <p:nvPicPr>
          <p:cNvPr id="1026" name="Picture 2" descr="\\C9DATA-W\faculty\dwilloughby\Documents\My Pictures\exploded m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931988"/>
            <a:ext cx="2524125" cy="4164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years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added digital readouts</a:t>
            </a:r>
          </a:p>
          <a:p>
            <a:r>
              <a:rPr lang="en-US" dirty="0" smtClean="0"/>
              <a:t>We added power feeds</a:t>
            </a:r>
          </a:p>
          <a:p>
            <a:r>
              <a:rPr lang="en-US" dirty="0" smtClean="0"/>
              <a:t>Upgrading old machines</a:t>
            </a:r>
            <a:endParaRPr lang="en-US" dirty="0"/>
          </a:p>
        </p:txBody>
      </p:sp>
      <p:pic>
        <p:nvPicPr>
          <p:cNvPr id="1026" name="Picture 2" descr="\\C9DATA-W\faculty\dwilloughby\Documents\My Pictures\312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09800"/>
            <a:ext cx="3048000" cy="4129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C-9 Precision Machine Technology</a:t>
            </a:r>
            <a:br>
              <a:rPr lang="en-US" dirty="0" smtClean="0"/>
            </a:br>
            <a:r>
              <a:rPr lang="en-US" dirty="0" smtClean="0"/>
              <a:t>2008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CNC- Conversational Programming Mills</a:t>
            </a:r>
          </a:p>
          <a:p>
            <a:r>
              <a:rPr lang="en-US" dirty="0" smtClean="0"/>
              <a:t>Color Graphics</a:t>
            </a:r>
          </a:p>
          <a:p>
            <a:r>
              <a:rPr lang="en-US" dirty="0" smtClean="0"/>
              <a:t>Power Drawbars</a:t>
            </a:r>
          </a:p>
          <a:p>
            <a:r>
              <a:rPr lang="en-US" dirty="0" smtClean="0"/>
              <a:t>Three Axis Interpolations</a:t>
            </a:r>
          </a:p>
          <a:p>
            <a:r>
              <a:rPr lang="en-US" dirty="0" smtClean="0"/>
              <a:t>X-Y-Z Axis Driven by Servo-Motors</a:t>
            </a:r>
          </a:p>
          <a:p>
            <a:r>
              <a:rPr lang="en-US" dirty="0" smtClean="0"/>
              <a:t>Servo-Motors controlled by Computer Numerical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Controlled Lathe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FANUC-G&amp;M Programming</a:t>
            </a:r>
          </a:p>
          <a:p>
            <a:r>
              <a:rPr lang="en-US" dirty="0" smtClean="0"/>
              <a:t>Two Axis Interpolations</a:t>
            </a:r>
          </a:p>
          <a:p>
            <a:r>
              <a:rPr lang="en-US" dirty="0" smtClean="0"/>
              <a:t>Full Editing Capabilities</a:t>
            </a:r>
            <a:endParaRPr lang="en-US" dirty="0"/>
          </a:p>
        </p:txBody>
      </p:sp>
      <p:pic>
        <p:nvPicPr>
          <p:cNvPr id="1026" name="Picture 2" descr="\\C9DATA-W\faculty\dwilloughby\Documents\My Pictures\paxton-patterson-cnc-training-center-lathe_3306076472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6576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HAAS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4648200" cy="4221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\\C9DATA-W\faculty\dwilloughby\Documents\My Pictures\CSMD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6667500" cy="602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HAAS Simulator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Lathe and Mill Programming Software</a:t>
            </a:r>
          </a:p>
          <a:p>
            <a:r>
              <a:rPr lang="en-US" dirty="0" smtClean="0"/>
              <a:t>Tool Path Graphics</a:t>
            </a:r>
          </a:p>
          <a:p>
            <a:r>
              <a:rPr lang="en-US" dirty="0" smtClean="0"/>
              <a:t>Industry Standard G&amp;M Code Programming</a:t>
            </a:r>
          </a:p>
          <a:p>
            <a:r>
              <a:rPr lang="en-US" dirty="0" smtClean="0"/>
              <a:t>Program Tool Path on Simulator /Using  Flash</a:t>
            </a:r>
            <a:r>
              <a:rPr lang="en-US" dirty="0"/>
              <a:t> </a:t>
            </a:r>
            <a:r>
              <a:rPr lang="en-US" dirty="0" smtClean="0"/>
              <a:t>Drive Download Program to Haas Mill to Make the Part</a:t>
            </a:r>
          </a:p>
          <a:p>
            <a:r>
              <a:rPr lang="en-US" dirty="0" smtClean="0"/>
              <a:t>Store Multiple Programs</a:t>
            </a:r>
          </a:p>
          <a:p>
            <a:r>
              <a:rPr lang="en-US" dirty="0" smtClean="0"/>
              <a:t>Full Editing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\\C9DATA-W\faculty\dwilloughby\Documents\My Pictures\Ha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6934200" cy="548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HAAS MILL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258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Precision Machine Technology</vt:lpstr>
      <vt:lpstr>C-9 Machine Trades  1990’s</vt:lpstr>
      <vt:lpstr>What we started with</vt:lpstr>
      <vt:lpstr>A few years later</vt:lpstr>
      <vt:lpstr>C-9 Precision Machine Technology 2008 and Beyond</vt:lpstr>
      <vt:lpstr>Computer Controlled Lathe</vt:lpstr>
      <vt:lpstr>HAAS Simulator</vt:lpstr>
      <vt:lpstr>HAAS Simulator</vt:lpstr>
      <vt:lpstr>HAAS MILL</vt:lpstr>
      <vt:lpstr>HAAS MILL</vt:lpstr>
      <vt:lpstr>Just a few of the manufacturing facilities where PMT students are employed</vt:lpstr>
      <vt:lpstr>Continued</vt:lpstr>
    </vt:vector>
  </TitlesOfParts>
  <Company>Central Nine Career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Precision Machine Technology</dc:title>
  <dc:creator>jdoe</dc:creator>
  <cp:lastModifiedBy>ls</cp:lastModifiedBy>
  <cp:revision>18</cp:revision>
  <dcterms:created xsi:type="dcterms:W3CDTF">2012-02-02T19:39:18Z</dcterms:created>
  <dcterms:modified xsi:type="dcterms:W3CDTF">2012-02-06T18:36:51Z</dcterms:modified>
</cp:coreProperties>
</file>