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Central 9 </a:t>
            </a:r>
            <a:br>
              <a:rPr lang="en-US" dirty="0" smtClean="0"/>
            </a:br>
            <a:r>
              <a:rPr lang="en-US" dirty="0" smtClean="0"/>
              <a:t>Adult Education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2020-2021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5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07-01-20 – 06-30-21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840" y="2442575"/>
            <a:ext cx="3310128" cy="939452"/>
          </a:xfrm>
        </p:spPr>
        <p:txBody>
          <a:bodyPr/>
          <a:lstStyle/>
          <a:p>
            <a:r>
              <a:rPr lang="en-US" sz="3200" dirty="0" smtClean="0"/>
              <a:t>Table 4 %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67%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37410" y="2141951"/>
            <a:ext cx="3310128" cy="1240076"/>
          </a:xfrm>
        </p:spPr>
        <p:txBody>
          <a:bodyPr/>
          <a:lstStyle/>
          <a:p>
            <a:r>
              <a:rPr lang="en-US" sz="3200" dirty="0" smtClean="0"/>
              <a:t>Table 4C%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40%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768944" y="1837765"/>
            <a:ext cx="3310128" cy="1544262"/>
          </a:xfrm>
        </p:spPr>
        <p:txBody>
          <a:bodyPr/>
          <a:lstStyle/>
          <a:p>
            <a:r>
              <a:rPr lang="en-US" sz="3200" dirty="0" smtClean="0"/>
              <a:t>HSE Attainment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24%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852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4%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0%</a:t>
            </a:r>
          </a:p>
          <a:p>
            <a:r>
              <a:rPr lang="en-US" sz="1200" dirty="0" smtClean="0"/>
              <a:t>(No Students have post tested yet)</a:t>
            </a:r>
            <a:endParaRPr lang="en-US" sz="1300" dirty="0" smtClean="0"/>
          </a:p>
          <a:p>
            <a:r>
              <a:rPr lang="en-US" sz="2000" dirty="0" smtClean="0"/>
              <a:t>120 ELL </a:t>
            </a:r>
            <a:r>
              <a:rPr lang="en-US" sz="1600" dirty="0" smtClean="0"/>
              <a:t>students enrolled</a:t>
            </a:r>
          </a:p>
          <a:p>
            <a:r>
              <a:rPr lang="en-US" sz="2000" dirty="0" smtClean="0"/>
              <a:t>142 HSE </a:t>
            </a:r>
            <a:r>
              <a:rPr lang="en-US" sz="1600" dirty="0" smtClean="0"/>
              <a:t>Students Enrolled</a:t>
            </a:r>
          </a:p>
          <a:p>
            <a:r>
              <a:rPr lang="en-US" sz="2800" dirty="0" smtClean="0"/>
              <a:t>242 TOTAL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4C%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14%</a:t>
            </a:r>
          </a:p>
          <a:p>
            <a:r>
              <a:rPr lang="en-US" sz="1600" dirty="0" smtClean="0"/>
              <a:t>Of our students are using Distance Learning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0%</a:t>
            </a:r>
          </a:p>
          <a:p>
            <a:r>
              <a:rPr lang="en-US" sz="1600" dirty="0" smtClean="0"/>
              <a:t>We’ve had 7 students test, but do not have the results yet.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039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Table 4</a:t>
            </a:r>
            <a:r>
              <a:rPr lang="en-US" dirty="0" smtClean="0"/>
              <a:t>%  = .41% (2 STUDENTS HAVE TESTED)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 363 Total students ,167 ELL students, 196 HSE students </a:t>
            </a:r>
            <a:endParaRPr lang="en-US" dirty="0"/>
          </a:p>
          <a:p>
            <a:r>
              <a:rPr lang="en-US" dirty="0"/>
              <a:t>Table 4C</a:t>
            </a:r>
            <a:r>
              <a:rPr lang="en-US" dirty="0" smtClean="0"/>
              <a:t>% = 54%</a:t>
            </a:r>
            <a:endParaRPr lang="en-US" dirty="0"/>
          </a:p>
          <a:p>
            <a:r>
              <a:rPr lang="en-US" dirty="0"/>
              <a:t>HSE </a:t>
            </a:r>
            <a:r>
              <a:rPr lang="en-US" dirty="0" smtClean="0"/>
              <a:t>Attainment = 4 ; 2% of </a:t>
            </a:r>
            <a:r>
              <a:rPr lang="en-US" smtClean="0"/>
              <a:t>HSE students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79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396</TotalTime>
  <Words>124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Impact</vt:lpstr>
      <vt:lpstr>Main Event</vt:lpstr>
      <vt:lpstr>Central 9  Adult Education </vt:lpstr>
      <vt:lpstr>07-01-20 – 06-30-21 </vt:lpstr>
      <vt:lpstr>August 2020</vt:lpstr>
      <vt:lpstr>September 2020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9  Adult Education</dc:title>
  <dc:creator>Michelle Davis</dc:creator>
  <cp:lastModifiedBy>Michelle Davis</cp:lastModifiedBy>
  <cp:revision>7</cp:revision>
  <dcterms:created xsi:type="dcterms:W3CDTF">2020-08-11T15:14:14Z</dcterms:created>
  <dcterms:modified xsi:type="dcterms:W3CDTF">2020-09-08T17:32:07Z</dcterms:modified>
</cp:coreProperties>
</file>