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9 </a:t>
            </a:r>
            <a:br>
              <a:rPr lang="en-US" dirty="0" smtClean="0"/>
            </a:br>
            <a:r>
              <a:rPr lang="en-US" dirty="0" smtClean="0"/>
              <a:t>Adult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07-01-20 – 06-30-21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0" y="2442575"/>
            <a:ext cx="3310128" cy="939452"/>
          </a:xfrm>
        </p:spPr>
        <p:txBody>
          <a:bodyPr/>
          <a:lstStyle/>
          <a:p>
            <a:r>
              <a:rPr lang="en-US" sz="3200" dirty="0" smtClean="0"/>
              <a:t>Table 4 %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67%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7410" y="2141951"/>
            <a:ext cx="3310128" cy="1240076"/>
          </a:xfrm>
        </p:spPr>
        <p:txBody>
          <a:bodyPr/>
          <a:lstStyle/>
          <a:p>
            <a:r>
              <a:rPr lang="en-US" sz="3200" dirty="0" smtClean="0"/>
              <a:t>Table 4C%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68944" y="1837765"/>
            <a:ext cx="3310128" cy="1544262"/>
          </a:xfrm>
        </p:spPr>
        <p:txBody>
          <a:bodyPr/>
          <a:lstStyle/>
          <a:p>
            <a:r>
              <a:rPr lang="en-US" sz="3200" dirty="0" smtClean="0"/>
              <a:t>HSE Attainment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5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200" dirty="0" smtClean="0"/>
              <a:t>(No Students have post tested yet)</a:t>
            </a:r>
            <a:endParaRPr lang="en-US" sz="1300" dirty="0" smtClean="0"/>
          </a:p>
          <a:p>
            <a:r>
              <a:rPr lang="en-US" sz="2000" dirty="0" smtClean="0"/>
              <a:t>120 ELL </a:t>
            </a:r>
            <a:r>
              <a:rPr lang="en-US" sz="1600" dirty="0" smtClean="0"/>
              <a:t>students enrolled</a:t>
            </a:r>
          </a:p>
          <a:p>
            <a:r>
              <a:rPr lang="en-US" sz="2000" dirty="0" smtClean="0"/>
              <a:t>142 HSE </a:t>
            </a:r>
            <a:r>
              <a:rPr lang="en-US" sz="1600" dirty="0" smtClean="0"/>
              <a:t>Students Enrolled</a:t>
            </a:r>
          </a:p>
          <a:p>
            <a:r>
              <a:rPr lang="en-US" sz="2800" dirty="0" smtClean="0"/>
              <a:t>242 TOTAL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14%</a:t>
            </a:r>
          </a:p>
          <a:p>
            <a:r>
              <a:rPr lang="en-US" sz="1600" dirty="0" smtClean="0"/>
              <a:t>Of our students are using Distance Learning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600" dirty="0" smtClean="0"/>
              <a:t>We’ve had 7 students test, but do not have the results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3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Table 4</a:t>
            </a:r>
            <a:r>
              <a:rPr lang="en-US" dirty="0" smtClean="0"/>
              <a:t>%  = .41% (2 STUDENTS HAVE TESTED)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363 Total students ,167 ELL students, 196 HSE students </a:t>
            </a:r>
            <a:endParaRPr lang="en-US" dirty="0"/>
          </a:p>
          <a:p>
            <a:r>
              <a:rPr lang="en-US" dirty="0"/>
              <a:t>Table 4C</a:t>
            </a:r>
            <a:r>
              <a:rPr lang="en-US" dirty="0" smtClean="0"/>
              <a:t>% = 54%</a:t>
            </a:r>
            <a:endParaRPr lang="en-US" dirty="0"/>
          </a:p>
          <a:p>
            <a:r>
              <a:rPr lang="en-US" dirty="0"/>
              <a:t>HSE </a:t>
            </a:r>
            <a:r>
              <a:rPr lang="en-US" dirty="0" smtClean="0"/>
              <a:t>Attainment = 4 ; 2% of </a:t>
            </a:r>
            <a:r>
              <a:rPr lang="en-US" smtClean="0"/>
              <a:t>HSE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Table 4%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14.04</a:t>
            </a:r>
            <a:r>
              <a:rPr lang="en-US" sz="2400" dirty="0" smtClean="0"/>
              <a:t>%</a:t>
            </a:r>
          </a:p>
          <a:p>
            <a:r>
              <a:rPr lang="en-US" sz="1600" dirty="0" smtClean="0"/>
              <a:t>387 total Enrolled students</a:t>
            </a:r>
          </a:p>
          <a:p>
            <a:r>
              <a:rPr lang="en-US" sz="1600" dirty="0" smtClean="0"/>
              <a:t>210 </a:t>
            </a:r>
            <a:r>
              <a:rPr lang="en-US" sz="1600" dirty="0" err="1" smtClean="0"/>
              <a:t>Hse</a:t>
            </a:r>
            <a:r>
              <a:rPr lang="en-US" sz="1600" dirty="0" smtClean="0"/>
              <a:t> students</a:t>
            </a:r>
          </a:p>
          <a:p>
            <a:r>
              <a:rPr lang="en-US" sz="1600" dirty="0" smtClean="0"/>
              <a:t>177 ELL Students</a:t>
            </a:r>
            <a:endParaRPr lang="en-US" sz="1600" dirty="0" smtClean="0"/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65%</a:t>
            </a:r>
          </a:p>
          <a:p>
            <a:endParaRPr lang="en-US" sz="2400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22 </a:t>
            </a:r>
          </a:p>
          <a:p>
            <a:r>
              <a:rPr lang="en-US" sz="1600" dirty="0" smtClean="0"/>
              <a:t>4 passed with honors</a:t>
            </a:r>
            <a:endParaRPr lang="en-US" sz="1600" dirty="0" smtClean="0"/>
          </a:p>
          <a:p>
            <a:r>
              <a:rPr lang="en-US" sz="1600" dirty="0" smtClean="0"/>
              <a:t>10</a:t>
            </a:r>
            <a:r>
              <a:rPr lang="en-US" sz="1600" dirty="0" smtClean="0"/>
              <a:t>% </a:t>
            </a:r>
            <a:r>
              <a:rPr lang="en-US" sz="1600" dirty="0" smtClean="0"/>
              <a:t>of HSE/Transitions students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9851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652</TotalTime>
  <Words>161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Central 9  Adult Education </vt:lpstr>
      <vt:lpstr>07-01-20 – 06-30-21 </vt:lpstr>
      <vt:lpstr>August 2020</vt:lpstr>
      <vt:lpstr>September 2020</vt:lpstr>
      <vt:lpstr>October 2020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9  Adult Education</dc:title>
  <dc:creator>Michelle Davis</dc:creator>
  <cp:lastModifiedBy>Michelle Davis</cp:lastModifiedBy>
  <cp:revision>12</cp:revision>
  <dcterms:created xsi:type="dcterms:W3CDTF">2020-08-11T15:14:14Z</dcterms:created>
  <dcterms:modified xsi:type="dcterms:W3CDTF">2020-10-06T15:24:19Z</dcterms:modified>
</cp:coreProperties>
</file>