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Central 9 </a:t>
            </a:r>
            <a:br>
              <a:rPr lang="en-US" dirty="0" smtClean="0"/>
            </a:br>
            <a:r>
              <a:rPr lang="en-US" dirty="0" smtClean="0"/>
              <a:t>Adult Education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2020-2021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5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07-01-20 – 06-30-21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0" y="2442575"/>
            <a:ext cx="3310128" cy="939452"/>
          </a:xfrm>
        </p:spPr>
        <p:txBody>
          <a:bodyPr/>
          <a:lstStyle/>
          <a:p>
            <a:r>
              <a:rPr lang="en-US" sz="3200" dirty="0" smtClean="0"/>
              <a:t>Table 4 %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67%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37410" y="2141951"/>
            <a:ext cx="3310128" cy="1240076"/>
          </a:xfrm>
        </p:spPr>
        <p:txBody>
          <a:bodyPr/>
          <a:lstStyle/>
          <a:p>
            <a:r>
              <a:rPr lang="en-US" sz="3200" dirty="0" smtClean="0"/>
              <a:t>Table 4C%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40%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68944" y="1837765"/>
            <a:ext cx="3310128" cy="1544262"/>
          </a:xfrm>
        </p:spPr>
        <p:txBody>
          <a:bodyPr/>
          <a:lstStyle/>
          <a:p>
            <a:r>
              <a:rPr lang="en-US" sz="3200" dirty="0" smtClean="0"/>
              <a:t>HSE Attainment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24%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52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200" dirty="0" smtClean="0"/>
              <a:t>(No Students have post tested yet)</a:t>
            </a:r>
            <a:endParaRPr lang="en-US" sz="1300" dirty="0" smtClean="0"/>
          </a:p>
          <a:p>
            <a:r>
              <a:rPr lang="en-US" sz="2000" dirty="0" smtClean="0"/>
              <a:t>120 ELL </a:t>
            </a:r>
            <a:r>
              <a:rPr lang="en-US" sz="1600" dirty="0" smtClean="0"/>
              <a:t>students enrolled</a:t>
            </a:r>
          </a:p>
          <a:p>
            <a:r>
              <a:rPr lang="en-US" sz="2000" dirty="0" smtClean="0"/>
              <a:t>142 HSE </a:t>
            </a:r>
            <a:r>
              <a:rPr lang="en-US" sz="1600" dirty="0" smtClean="0"/>
              <a:t>Students Enrolled</a:t>
            </a:r>
          </a:p>
          <a:p>
            <a:r>
              <a:rPr lang="en-US" sz="2800" dirty="0" smtClean="0"/>
              <a:t>242 TOTAL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4C%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14%</a:t>
            </a:r>
          </a:p>
          <a:p>
            <a:r>
              <a:rPr lang="en-US" sz="1600" dirty="0" smtClean="0"/>
              <a:t>Of our students are using Distance Learning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600" dirty="0" smtClean="0"/>
              <a:t>We’ve had 7 students test, but do not have the results yet.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039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Table 4</a:t>
            </a:r>
            <a:r>
              <a:rPr lang="en-US" dirty="0" smtClean="0"/>
              <a:t>%  = .41% (2 STUDENTS HAVE TESTED)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363 Total students ,167 ELL students, 196 HSE students </a:t>
            </a:r>
            <a:endParaRPr lang="en-US" dirty="0"/>
          </a:p>
          <a:p>
            <a:r>
              <a:rPr lang="en-US" dirty="0"/>
              <a:t>Table 4C</a:t>
            </a:r>
            <a:r>
              <a:rPr lang="en-US" dirty="0" smtClean="0"/>
              <a:t>% = 54%</a:t>
            </a:r>
            <a:endParaRPr lang="en-US" dirty="0"/>
          </a:p>
          <a:p>
            <a:r>
              <a:rPr lang="en-US" dirty="0"/>
              <a:t>HSE </a:t>
            </a:r>
            <a:r>
              <a:rPr lang="en-US" dirty="0" smtClean="0"/>
              <a:t>Attainment = 4 ; 2% of </a:t>
            </a:r>
            <a:r>
              <a:rPr lang="en-US" smtClean="0"/>
              <a:t>HSE students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7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Table 4%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14.04%</a:t>
            </a:r>
          </a:p>
          <a:p>
            <a:r>
              <a:rPr lang="en-US" sz="1600" dirty="0" smtClean="0"/>
              <a:t>387 total Enrolled students</a:t>
            </a:r>
          </a:p>
          <a:p>
            <a:r>
              <a:rPr lang="en-US" sz="1600" dirty="0" smtClean="0"/>
              <a:t>210 </a:t>
            </a:r>
            <a:r>
              <a:rPr lang="en-US" sz="1600" dirty="0" err="1" smtClean="0"/>
              <a:t>Hse</a:t>
            </a:r>
            <a:r>
              <a:rPr lang="en-US" sz="1600" dirty="0" smtClean="0"/>
              <a:t> students</a:t>
            </a:r>
          </a:p>
          <a:p>
            <a:r>
              <a:rPr lang="en-US" sz="1600" dirty="0" smtClean="0"/>
              <a:t>177 ELL Students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65%</a:t>
            </a:r>
          </a:p>
          <a:p>
            <a:endParaRPr lang="en-US" sz="2400" dirty="0"/>
          </a:p>
          <a:p>
            <a:r>
              <a:rPr lang="en-US" sz="1800" dirty="0" smtClean="0"/>
              <a:t>Distance Education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22 </a:t>
            </a:r>
          </a:p>
          <a:p>
            <a:r>
              <a:rPr lang="en-US" sz="1600" dirty="0" smtClean="0"/>
              <a:t>4 passed with honors</a:t>
            </a:r>
          </a:p>
          <a:p>
            <a:r>
              <a:rPr lang="en-US" sz="1600" dirty="0" smtClean="0"/>
              <a:t>10% of HSE/Transitions students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985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4%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2400" b="1" dirty="0" smtClean="0"/>
              <a:t>20%</a:t>
            </a:r>
            <a:endParaRPr lang="en-US" sz="2400" b="1" dirty="0" smtClean="0"/>
          </a:p>
          <a:p>
            <a:r>
              <a:rPr lang="en-US" sz="1800" dirty="0" smtClean="0"/>
              <a:t>432 </a:t>
            </a:r>
            <a:r>
              <a:rPr lang="en-US" sz="1800" dirty="0"/>
              <a:t>total Enrolled students</a:t>
            </a:r>
          </a:p>
          <a:p>
            <a:r>
              <a:rPr lang="en-US" sz="1800" dirty="0" smtClean="0"/>
              <a:t>243</a:t>
            </a:r>
            <a:r>
              <a:rPr lang="en-US" sz="1800" dirty="0" smtClean="0"/>
              <a:t> </a:t>
            </a:r>
            <a:r>
              <a:rPr lang="en-US" sz="1800" dirty="0" err="1"/>
              <a:t>Hse</a:t>
            </a:r>
            <a:r>
              <a:rPr lang="en-US" sz="1800" dirty="0"/>
              <a:t> students</a:t>
            </a:r>
          </a:p>
          <a:p>
            <a:r>
              <a:rPr lang="en-US" sz="1800" dirty="0" smtClean="0"/>
              <a:t>189 </a:t>
            </a:r>
            <a:r>
              <a:rPr lang="en-US" sz="1800" dirty="0"/>
              <a:t>ELL Students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4C%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74%</a:t>
            </a:r>
          </a:p>
          <a:p>
            <a:endParaRPr lang="en-US" sz="2000" dirty="0"/>
          </a:p>
          <a:p>
            <a:r>
              <a:rPr lang="en-US" sz="2000" dirty="0" smtClean="0"/>
              <a:t>Distance Education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2400" dirty="0" smtClean="0"/>
              <a:t>30</a:t>
            </a:r>
          </a:p>
          <a:p>
            <a:r>
              <a:rPr lang="en-US" sz="1800" dirty="0" smtClean="0"/>
              <a:t>7 Passed with Honors</a:t>
            </a:r>
          </a:p>
          <a:p>
            <a:r>
              <a:rPr lang="en-US" sz="1800" dirty="0" smtClean="0"/>
              <a:t>14</a:t>
            </a:r>
            <a:r>
              <a:rPr lang="en-US" sz="1800" dirty="0" smtClean="0"/>
              <a:t>% </a:t>
            </a:r>
            <a:r>
              <a:rPr lang="en-US" sz="1800" dirty="0" smtClean="0"/>
              <a:t> </a:t>
            </a:r>
            <a:r>
              <a:rPr lang="en-US" sz="1800" dirty="0"/>
              <a:t>of HSE/Transitions students</a:t>
            </a:r>
          </a:p>
        </p:txBody>
      </p:sp>
    </p:spTree>
    <p:extLst>
      <p:ext uri="{BB962C8B-B14F-4D97-AF65-F5344CB8AC3E}">
        <p14:creationId xmlns:p14="http://schemas.microsoft.com/office/powerpoint/2010/main" val="1532321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685</TotalTime>
  <Words>197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Central 9  Adult Education </vt:lpstr>
      <vt:lpstr>07-01-20 – 06-30-21 </vt:lpstr>
      <vt:lpstr>August 2020</vt:lpstr>
      <vt:lpstr>September 2020</vt:lpstr>
      <vt:lpstr>October 2020</vt:lpstr>
      <vt:lpstr>November 2020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9  Adult Education</dc:title>
  <dc:creator>Michelle Davis</dc:creator>
  <cp:lastModifiedBy>Michelle Davis</cp:lastModifiedBy>
  <cp:revision>16</cp:revision>
  <dcterms:created xsi:type="dcterms:W3CDTF">2020-08-11T15:14:14Z</dcterms:created>
  <dcterms:modified xsi:type="dcterms:W3CDTF">2020-11-10T00:14:27Z</dcterms:modified>
</cp:coreProperties>
</file>