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Central 9 </a:t>
            </a:r>
            <a:br>
              <a:rPr lang="en-US" dirty="0" smtClean="0"/>
            </a:br>
            <a:r>
              <a:rPr lang="en-US" dirty="0" smtClean="0"/>
              <a:t>Adult Education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2020-2021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50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07-01-20 – 06-30-21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840" y="2442575"/>
            <a:ext cx="3310128" cy="939452"/>
          </a:xfrm>
        </p:spPr>
        <p:txBody>
          <a:bodyPr/>
          <a:lstStyle/>
          <a:p>
            <a:r>
              <a:rPr lang="en-US" sz="3200" dirty="0" smtClean="0"/>
              <a:t>Table 4 %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8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67%</a:t>
            </a:r>
            <a:endParaRPr lang="en-US" sz="32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237410" y="2141951"/>
            <a:ext cx="3310128" cy="1240076"/>
          </a:xfrm>
        </p:spPr>
        <p:txBody>
          <a:bodyPr/>
          <a:lstStyle/>
          <a:p>
            <a:r>
              <a:rPr lang="en-US" sz="3200" dirty="0" smtClean="0"/>
              <a:t>Table 4C%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9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40%</a:t>
            </a:r>
            <a:endParaRPr lang="en-US" sz="32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7768944" y="1837765"/>
            <a:ext cx="3310128" cy="1544262"/>
          </a:xfrm>
        </p:spPr>
        <p:txBody>
          <a:bodyPr/>
          <a:lstStyle/>
          <a:p>
            <a:r>
              <a:rPr lang="en-US" sz="3200" dirty="0" smtClean="0"/>
              <a:t>HSE Attainment</a:t>
            </a:r>
            <a:endParaRPr lang="en-US" sz="32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20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24%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852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August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200" dirty="0" smtClean="0"/>
              <a:t>(No Students have post tested yet)</a:t>
            </a:r>
            <a:endParaRPr lang="en-US" sz="1300" dirty="0" smtClean="0"/>
          </a:p>
          <a:p>
            <a:r>
              <a:rPr lang="en-US" sz="2000" dirty="0" smtClean="0"/>
              <a:t>120 ELL </a:t>
            </a:r>
            <a:r>
              <a:rPr lang="en-US" sz="1600" dirty="0" smtClean="0"/>
              <a:t>students enrolled</a:t>
            </a:r>
          </a:p>
          <a:p>
            <a:r>
              <a:rPr lang="en-US" sz="2000" dirty="0" smtClean="0"/>
              <a:t>142 HSE </a:t>
            </a:r>
            <a:r>
              <a:rPr lang="en-US" sz="1600" dirty="0" smtClean="0"/>
              <a:t>Students Enrolled</a:t>
            </a:r>
          </a:p>
          <a:p>
            <a:r>
              <a:rPr lang="en-US" sz="2800" dirty="0" smtClean="0"/>
              <a:t>242 TOTAL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14%</a:t>
            </a:r>
          </a:p>
          <a:p>
            <a:r>
              <a:rPr lang="en-US" sz="1600" dirty="0" smtClean="0"/>
              <a:t>Of our students are using Distance Learning</a:t>
            </a: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0%</a:t>
            </a:r>
          </a:p>
          <a:p>
            <a:r>
              <a:rPr lang="en-US" sz="1600" dirty="0" smtClean="0"/>
              <a:t>We’ve had 7 students test, but do not have the results yet.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40392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September 2020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Table 4</a:t>
            </a:r>
            <a:r>
              <a:rPr lang="en-US" dirty="0" smtClean="0"/>
              <a:t>%  = .41% (2 STUDENTS HAVE TESTED)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 363 Total students ,167 ELL students, 196 HSE students </a:t>
            </a:r>
            <a:endParaRPr lang="en-US" dirty="0"/>
          </a:p>
          <a:p>
            <a:r>
              <a:rPr lang="en-US" dirty="0"/>
              <a:t>Table 4C</a:t>
            </a:r>
            <a:r>
              <a:rPr lang="en-US" dirty="0" smtClean="0"/>
              <a:t>% = 54%</a:t>
            </a:r>
            <a:endParaRPr lang="en-US" dirty="0"/>
          </a:p>
          <a:p>
            <a:r>
              <a:rPr lang="en-US" dirty="0"/>
              <a:t>HSE </a:t>
            </a:r>
            <a:r>
              <a:rPr lang="en-US" dirty="0" smtClean="0"/>
              <a:t>Attainment = 4 ; 2% of </a:t>
            </a:r>
            <a:r>
              <a:rPr lang="en-US" smtClean="0"/>
              <a:t>HSE students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679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October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Table 4%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14.04%</a:t>
            </a:r>
          </a:p>
          <a:p>
            <a:r>
              <a:rPr lang="en-US" sz="1600" dirty="0" smtClean="0"/>
              <a:t>387 total Enrolled students</a:t>
            </a:r>
          </a:p>
          <a:p>
            <a:r>
              <a:rPr lang="en-US" sz="1600" dirty="0" smtClean="0"/>
              <a:t>210 </a:t>
            </a:r>
            <a:r>
              <a:rPr lang="en-US" sz="1600" dirty="0" err="1" smtClean="0"/>
              <a:t>Hse</a:t>
            </a:r>
            <a:r>
              <a:rPr lang="en-US" sz="1600" dirty="0" smtClean="0"/>
              <a:t> students</a:t>
            </a:r>
          </a:p>
          <a:p>
            <a:r>
              <a:rPr lang="en-US" sz="1600" dirty="0" smtClean="0"/>
              <a:t>177 ELL Students</a:t>
            </a:r>
          </a:p>
          <a:p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65%</a:t>
            </a:r>
          </a:p>
          <a:p>
            <a:endParaRPr lang="en-US" sz="2400" dirty="0"/>
          </a:p>
          <a:p>
            <a:r>
              <a:rPr lang="en-US" sz="1800" dirty="0" smtClean="0"/>
              <a:t>Distance Education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22 </a:t>
            </a:r>
          </a:p>
          <a:p>
            <a:r>
              <a:rPr lang="en-US" sz="1600" dirty="0" smtClean="0"/>
              <a:t>4 passed with honors</a:t>
            </a:r>
          </a:p>
          <a:p>
            <a:r>
              <a:rPr lang="en-US" sz="1600" dirty="0" smtClean="0"/>
              <a:t>10% of HSE/Transitions students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0985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November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Table 4%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400" b="1" dirty="0" smtClean="0"/>
              <a:t>20%</a:t>
            </a:r>
          </a:p>
          <a:p>
            <a:r>
              <a:rPr lang="en-US" sz="1800" dirty="0" smtClean="0"/>
              <a:t>432 </a:t>
            </a:r>
            <a:r>
              <a:rPr lang="en-US" sz="1800" dirty="0"/>
              <a:t>total Enrolled students</a:t>
            </a:r>
          </a:p>
          <a:p>
            <a:r>
              <a:rPr lang="en-US" sz="1800" dirty="0" smtClean="0"/>
              <a:t>243 </a:t>
            </a:r>
            <a:r>
              <a:rPr lang="en-US" sz="1800" dirty="0" err="1"/>
              <a:t>Hse</a:t>
            </a:r>
            <a:r>
              <a:rPr lang="en-US" sz="1800" dirty="0"/>
              <a:t> students</a:t>
            </a:r>
          </a:p>
          <a:p>
            <a:r>
              <a:rPr lang="en-US" sz="1800" dirty="0" smtClean="0"/>
              <a:t>189 </a:t>
            </a:r>
            <a:r>
              <a:rPr lang="en-US" sz="1800" dirty="0"/>
              <a:t>ELL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4C%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/>
              <a:t>74%</a:t>
            </a:r>
          </a:p>
          <a:p>
            <a:endParaRPr lang="en-US" sz="2000" dirty="0"/>
          </a:p>
          <a:p>
            <a:r>
              <a:rPr lang="en-US" sz="2000" dirty="0" smtClean="0"/>
              <a:t>Distance Education</a:t>
            </a:r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400" dirty="0" smtClean="0"/>
              <a:t>30</a:t>
            </a:r>
          </a:p>
          <a:p>
            <a:r>
              <a:rPr lang="en-US" sz="1800" dirty="0" smtClean="0"/>
              <a:t>7 Passed with Honors</a:t>
            </a:r>
          </a:p>
          <a:p>
            <a:r>
              <a:rPr lang="en-US" sz="1800" dirty="0" smtClean="0"/>
              <a:t>14%  </a:t>
            </a:r>
            <a:r>
              <a:rPr lang="en-US" sz="1800" dirty="0"/>
              <a:t>of HSE/Transitions students</a:t>
            </a:r>
          </a:p>
        </p:txBody>
      </p:sp>
    </p:spTree>
    <p:extLst>
      <p:ext uri="{BB962C8B-B14F-4D97-AF65-F5344CB8AC3E}">
        <p14:creationId xmlns:p14="http://schemas.microsoft.com/office/powerpoint/2010/main" val="153232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December 2020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sz="2800" dirty="0" smtClean="0"/>
              <a:t>27.11%</a:t>
            </a:r>
          </a:p>
          <a:p>
            <a:endParaRPr lang="en-US" dirty="0"/>
          </a:p>
          <a:p>
            <a:r>
              <a:rPr lang="en-US" sz="1800" dirty="0" smtClean="0"/>
              <a:t>450 </a:t>
            </a:r>
            <a:r>
              <a:rPr lang="en-US" sz="1800" dirty="0"/>
              <a:t>total Enrolled students</a:t>
            </a:r>
          </a:p>
          <a:p>
            <a:r>
              <a:rPr lang="en-US" sz="1800" dirty="0" smtClean="0"/>
              <a:t>266 </a:t>
            </a:r>
            <a:r>
              <a:rPr lang="en-US" sz="1800" dirty="0" err="1"/>
              <a:t>Hse</a:t>
            </a:r>
            <a:r>
              <a:rPr lang="en-US" sz="1800" dirty="0"/>
              <a:t> students</a:t>
            </a:r>
          </a:p>
          <a:p>
            <a:r>
              <a:rPr lang="en-US" sz="1800" dirty="0" smtClean="0"/>
              <a:t>184 </a:t>
            </a:r>
            <a:r>
              <a:rPr lang="en-US" sz="1800" dirty="0"/>
              <a:t>ELL Students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sz="2800" dirty="0" smtClean="0"/>
              <a:t>64%</a:t>
            </a:r>
          </a:p>
          <a:p>
            <a:endParaRPr lang="en-US" dirty="0"/>
          </a:p>
          <a:p>
            <a:r>
              <a:rPr lang="en-US" sz="1800" dirty="0" smtClean="0"/>
              <a:t>Distance Education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sz="2800" dirty="0" smtClean="0"/>
              <a:t>36</a:t>
            </a:r>
            <a:endParaRPr lang="en-US" sz="2800" dirty="0"/>
          </a:p>
          <a:p>
            <a:r>
              <a:rPr lang="en-US" sz="1800" dirty="0" smtClean="0"/>
              <a:t>8 </a:t>
            </a:r>
            <a:r>
              <a:rPr lang="en-US" sz="1800" dirty="0"/>
              <a:t>Passed with Honors</a:t>
            </a:r>
          </a:p>
          <a:p>
            <a:r>
              <a:rPr lang="en-US" sz="1800" dirty="0"/>
              <a:t>14%  of HSE/Transitions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59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January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Table 4 %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46.04%</a:t>
            </a:r>
          </a:p>
          <a:p>
            <a:r>
              <a:rPr lang="en-US" sz="1900" dirty="0" smtClean="0"/>
              <a:t>467 </a:t>
            </a:r>
            <a:r>
              <a:rPr lang="en-US" sz="1900" dirty="0"/>
              <a:t>total Enrolled students</a:t>
            </a:r>
          </a:p>
          <a:p>
            <a:r>
              <a:rPr lang="en-US" sz="1900" dirty="0" smtClean="0"/>
              <a:t>278 </a:t>
            </a:r>
            <a:r>
              <a:rPr lang="en-US" sz="1900" dirty="0" err="1"/>
              <a:t>Hse</a:t>
            </a:r>
            <a:r>
              <a:rPr lang="en-US" sz="1900" dirty="0"/>
              <a:t> students</a:t>
            </a:r>
          </a:p>
          <a:p>
            <a:r>
              <a:rPr lang="en-US" sz="1900" dirty="0" smtClean="0"/>
              <a:t>189 </a:t>
            </a:r>
            <a:r>
              <a:rPr lang="en-US" sz="1900" dirty="0"/>
              <a:t>ELL Students</a:t>
            </a:r>
          </a:p>
          <a:p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Table 4C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66%</a:t>
            </a:r>
          </a:p>
          <a:p>
            <a:endParaRPr lang="en-US" sz="2800" dirty="0"/>
          </a:p>
          <a:p>
            <a:r>
              <a:rPr lang="en-US" sz="1800" dirty="0" smtClean="0"/>
              <a:t>Distance Education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HSE Attainment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50</a:t>
            </a:r>
          </a:p>
          <a:p>
            <a:r>
              <a:rPr lang="en-US" sz="2800" dirty="0" smtClean="0"/>
              <a:t> </a:t>
            </a:r>
            <a:r>
              <a:rPr lang="en-US" sz="1800" dirty="0" smtClean="0"/>
              <a:t>8 Passed with Honors</a:t>
            </a:r>
          </a:p>
          <a:p>
            <a:endParaRPr lang="en-US" sz="1800" dirty="0"/>
          </a:p>
          <a:p>
            <a:r>
              <a:rPr lang="en-US" sz="1800" dirty="0" smtClean="0"/>
              <a:t>18% of enrolled HSE/Transition students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13691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767</TotalTime>
  <Words>268</Words>
  <Application>Microsoft Office PowerPoint</Application>
  <PresentationFormat>Widescreen</PresentationFormat>
  <Paragraphs>85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Impact</vt:lpstr>
      <vt:lpstr>Main Event</vt:lpstr>
      <vt:lpstr>Central 9  Adult Education </vt:lpstr>
      <vt:lpstr>07-01-20 – 06-30-21 </vt:lpstr>
      <vt:lpstr>August 2020</vt:lpstr>
      <vt:lpstr>September 2020</vt:lpstr>
      <vt:lpstr>October 2020</vt:lpstr>
      <vt:lpstr>November 2020</vt:lpstr>
      <vt:lpstr>December 2020</vt:lpstr>
      <vt:lpstr>January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9  Adult Education</dc:title>
  <dc:creator>Michelle Davis</dc:creator>
  <cp:lastModifiedBy>Michelle Davis</cp:lastModifiedBy>
  <cp:revision>19</cp:revision>
  <dcterms:created xsi:type="dcterms:W3CDTF">2020-08-11T15:14:14Z</dcterms:created>
  <dcterms:modified xsi:type="dcterms:W3CDTF">2021-01-08T15:28:54Z</dcterms:modified>
</cp:coreProperties>
</file>