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4 %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3200" dirty="0" smtClean="0"/>
              <a:t>38.06%</a:t>
            </a:r>
            <a:endParaRPr lang="en-US" sz="3200" dirty="0"/>
          </a:p>
          <a:p>
            <a:r>
              <a:rPr lang="en-US" dirty="0" smtClean="0"/>
              <a:t>649 </a:t>
            </a:r>
            <a:r>
              <a:rPr lang="en-US" dirty="0"/>
              <a:t>total Enrolled students</a:t>
            </a:r>
          </a:p>
          <a:p>
            <a:r>
              <a:rPr lang="en-US" dirty="0" smtClean="0"/>
              <a:t>(</a:t>
            </a:r>
            <a:r>
              <a:rPr lang="en-US" dirty="0" smtClean="0"/>
              <a:t>103 </a:t>
            </a:r>
            <a:r>
              <a:rPr lang="en-US" dirty="0"/>
              <a:t>new students)</a:t>
            </a:r>
          </a:p>
          <a:p>
            <a:r>
              <a:rPr lang="en-US" dirty="0" smtClean="0"/>
              <a:t>401 </a:t>
            </a:r>
            <a:r>
              <a:rPr lang="en-US" dirty="0" err="1"/>
              <a:t>Hse</a:t>
            </a:r>
            <a:r>
              <a:rPr lang="en-US" dirty="0"/>
              <a:t> students</a:t>
            </a:r>
          </a:p>
          <a:p>
            <a:r>
              <a:rPr lang="en-US" dirty="0" smtClean="0"/>
              <a:t>248 </a:t>
            </a:r>
            <a:r>
              <a:rPr lang="en-US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66%</a:t>
            </a:r>
          </a:p>
          <a:p>
            <a:r>
              <a:rPr lang="en-US" sz="2000" dirty="0" smtClean="0"/>
              <a:t>Distance Education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55</a:t>
            </a:r>
          </a:p>
          <a:p>
            <a:r>
              <a:rPr lang="en-US" sz="1600" dirty="0" smtClean="0"/>
              <a:t>8 have passed with honors</a:t>
            </a:r>
          </a:p>
          <a:p>
            <a:r>
              <a:rPr lang="en-US" sz="1600" smtClean="0"/>
              <a:t>14% </a:t>
            </a:r>
            <a:r>
              <a:rPr lang="en-US" sz="1600"/>
              <a:t>of enrolled HSE/Transition students</a:t>
            </a:r>
            <a:endParaRPr lang="en-US" sz="240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Table 4%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14.04%</a:t>
            </a:r>
          </a:p>
          <a:p>
            <a:r>
              <a:rPr lang="en-US" sz="1600" dirty="0" smtClean="0"/>
              <a:t>387 total Enrolled students</a:t>
            </a:r>
          </a:p>
          <a:p>
            <a:r>
              <a:rPr lang="en-US" sz="1600" dirty="0" smtClean="0"/>
              <a:t>210 </a:t>
            </a:r>
            <a:r>
              <a:rPr lang="en-US" sz="1600" dirty="0" err="1" smtClean="0"/>
              <a:t>Hse</a:t>
            </a:r>
            <a:r>
              <a:rPr lang="en-US" sz="1600" dirty="0" smtClean="0"/>
              <a:t> students</a:t>
            </a:r>
          </a:p>
          <a:p>
            <a:r>
              <a:rPr lang="en-US" sz="1600" dirty="0" smtClean="0"/>
              <a:t>177 ELL Students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65%</a:t>
            </a:r>
          </a:p>
          <a:p>
            <a:endParaRPr lang="en-US" sz="24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 </a:t>
            </a:r>
          </a:p>
          <a:p>
            <a:r>
              <a:rPr lang="en-US" sz="1600" dirty="0" smtClean="0"/>
              <a:t>4 passed with honors</a:t>
            </a:r>
          </a:p>
          <a:p>
            <a:r>
              <a:rPr lang="en-US" sz="1600" dirty="0" smtClean="0"/>
              <a:t>10% of HSE/Transitions students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85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400" b="1" dirty="0" smtClean="0"/>
              <a:t>20%</a:t>
            </a:r>
          </a:p>
          <a:p>
            <a:r>
              <a:rPr lang="en-US" sz="1800" dirty="0" smtClean="0"/>
              <a:t>432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243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189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74%</a:t>
            </a:r>
          </a:p>
          <a:p>
            <a:endParaRPr lang="en-US" sz="2000" dirty="0"/>
          </a:p>
          <a:p>
            <a:r>
              <a:rPr lang="en-US" sz="2000" dirty="0" smtClean="0"/>
              <a:t>Distance Education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400" dirty="0" smtClean="0"/>
              <a:t>30</a:t>
            </a:r>
          </a:p>
          <a:p>
            <a:r>
              <a:rPr lang="en-US" sz="1800" dirty="0" smtClean="0"/>
              <a:t>7 Passed with Honors</a:t>
            </a:r>
          </a:p>
          <a:p>
            <a:r>
              <a:rPr lang="en-US" sz="1800" dirty="0" smtClean="0"/>
              <a:t>14%  </a:t>
            </a:r>
            <a:r>
              <a:rPr lang="en-US" sz="1800" dirty="0"/>
              <a:t>of HSE/Transitions students</a:t>
            </a:r>
          </a:p>
        </p:txBody>
      </p:sp>
    </p:spTree>
    <p:extLst>
      <p:ext uri="{BB962C8B-B14F-4D97-AF65-F5344CB8AC3E}">
        <p14:creationId xmlns:p14="http://schemas.microsoft.com/office/powerpoint/2010/main" val="15323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800" dirty="0" smtClean="0"/>
              <a:t>27.11%</a:t>
            </a:r>
          </a:p>
          <a:p>
            <a:endParaRPr lang="en-US" dirty="0"/>
          </a:p>
          <a:p>
            <a:r>
              <a:rPr lang="en-US" sz="1800" dirty="0" smtClean="0"/>
              <a:t>450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266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184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800" dirty="0" smtClean="0"/>
              <a:t>64%</a:t>
            </a:r>
          </a:p>
          <a:p>
            <a:endParaRPr lang="en-US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800" dirty="0" smtClean="0"/>
              <a:t>36</a:t>
            </a:r>
            <a:endParaRPr lang="en-US" sz="2800" dirty="0"/>
          </a:p>
          <a:p>
            <a:r>
              <a:rPr lang="en-US" sz="1800" dirty="0" smtClean="0"/>
              <a:t>8 </a:t>
            </a:r>
            <a:r>
              <a:rPr lang="en-US" sz="1800" dirty="0"/>
              <a:t>Passed with Honors</a:t>
            </a:r>
          </a:p>
          <a:p>
            <a:r>
              <a:rPr lang="en-US" sz="1800" dirty="0"/>
              <a:t>14%  of HSE/Transitions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4 %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46.04%</a:t>
            </a:r>
          </a:p>
          <a:p>
            <a:r>
              <a:rPr lang="en-US" sz="1900" dirty="0" smtClean="0"/>
              <a:t>467 </a:t>
            </a:r>
            <a:r>
              <a:rPr lang="en-US" sz="1900" dirty="0"/>
              <a:t>total Enrolled students</a:t>
            </a:r>
          </a:p>
          <a:p>
            <a:r>
              <a:rPr lang="en-US" sz="1900" dirty="0" smtClean="0"/>
              <a:t>278 </a:t>
            </a:r>
            <a:r>
              <a:rPr lang="en-US" sz="1900" dirty="0" err="1"/>
              <a:t>Hse</a:t>
            </a:r>
            <a:r>
              <a:rPr lang="en-US" sz="1900" dirty="0"/>
              <a:t> students</a:t>
            </a:r>
          </a:p>
          <a:p>
            <a:r>
              <a:rPr lang="en-US" sz="1900" dirty="0" smtClean="0"/>
              <a:t>189 </a:t>
            </a:r>
            <a:r>
              <a:rPr lang="en-US" sz="1900" dirty="0"/>
              <a:t>ELL Students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66%</a:t>
            </a:r>
          </a:p>
          <a:p>
            <a:endParaRPr lang="en-US" sz="28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50</a:t>
            </a:r>
          </a:p>
          <a:p>
            <a:r>
              <a:rPr lang="en-US" sz="2800" dirty="0" smtClean="0"/>
              <a:t> </a:t>
            </a:r>
            <a:r>
              <a:rPr lang="en-US" sz="1800" dirty="0" smtClean="0"/>
              <a:t>8 Passed with Honors</a:t>
            </a:r>
          </a:p>
          <a:p>
            <a:endParaRPr lang="en-US" sz="1800" dirty="0"/>
          </a:p>
          <a:p>
            <a:r>
              <a:rPr lang="en-US" sz="1800" dirty="0" smtClean="0"/>
              <a:t>18% of enrolled HSE/Transition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69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800" dirty="0" smtClean="0"/>
              <a:t>42.75%</a:t>
            </a:r>
            <a:endParaRPr lang="en-US" sz="2800" dirty="0"/>
          </a:p>
          <a:p>
            <a:r>
              <a:rPr lang="en-US" sz="1800" dirty="0" smtClean="0"/>
              <a:t>545 </a:t>
            </a:r>
            <a:r>
              <a:rPr lang="en-US" sz="1800" dirty="0"/>
              <a:t>total Enrolled </a:t>
            </a:r>
            <a:r>
              <a:rPr lang="en-US" sz="1800" dirty="0" smtClean="0"/>
              <a:t>students</a:t>
            </a:r>
          </a:p>
          <a:p>
            <a:r>
              <a:rPr lang="en-US" sz="1800" dirty="0"/>
              <a:t>(</a:t>
            </a:r>
            <a:r>
              <a:rPr lang="en-US" sz="1800" dirty="0" smtClean="0"/>
              <a:t>78 new students)</a:t>
            </a:r>
            <a:endParaRPr lang="en-US" sz="1800" dirty="0"/>
          </a:p>
          <a:p>
            <a:r>
              <a:rPr lang="en-US" sz="1800" dirty="0" smtClean="0"/>
              <a:t>333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212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68%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400" dirty="0" smtClean="0"/>
              <a:t>Distance Education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52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8 passed with honors</a:t>
            </a:r>
          </a:p>
          <a:p>
            <a:endParaRPr lang="en-US" sz="2000" dirty="0"/>
          </a:p>
          <a:p>
            <a:r>
              <a:rPr lang="en-US" sz="2000" dirty="0" smtClean="0"/>
              <a:t>16% </a:t>
            </a:r>
            <a:r>
              <a:rPr lang="en-US" sz="2000" dirty="0"/>
              <a:t>of enrolled HSE/Transition students</a:t>
            </a:r>
            <a:endParaRPr lang="en-US" sz="3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68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802</TotalTime>
  <Words>352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  <vt:lpstr>October 2020</vt:lpstr>
      <vt:lpstr>November 2020</vt:lpstr>
      <vt:lpstr>December 2020</vt:lpstr>
      <vt:lpstr>January</vt:lpstr>
      <vt:lpstr>February 2021</vt:lpstr>
      <vt:lpstr>March 2021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24</cp:revision>
  <dcterms:created xsi:type="dcterms:W3CDTF">2020-08-11T15:14:14Z</dcterms:created>
  <dcterms:modified xsi:type="dcterms:W3CDTF">2021-03-08T14:01:22Z</dcterms:modified>
</cp:coreProperties>
</file>