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3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881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684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7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052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3312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264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3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611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9 </a:t>
            </a:r>
            <a:br>
              <a:rPr lang="en-US" dirty="0" smtClean="0"/>
            </a:br>
            <a:r>
              <a:rPr lang="en-US" dirty="0" smtClean="0"/>
              <a:t>Adult Education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2020-2021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5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4 %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3200" dirty="0" smtClean="0"/>
              <a:t>38.06%</a:t>
            </a:r>
            <a:endParaRPr lang="en-US" sz="3200" dirty="0"/>
          </a:p>
          <a:p>
            <a:r>
              <a:rPr lang="en-US" dirty="0" smtClean="0"/>
              <a:t>649 </a:t>
            </a:r>
            <a:r>
              <a:rPr lang="en-US" dirty="0"/>
              <a:t>total Enrolled students</a:t>
            </a:r>
          </a:p>
          <a:p>
            <a:r>
              <a:rPr lang="en-US" dirty="0" smtClean="0"/>
              <a:t>(103 </a:t>
            </a:r>
            <a:r>
              <a:rPr lang="en-US" dirty="0"/>
              <a:t>new students)</a:t>
            </a:r>
          </a:p>
          <a:p>
            <a:r>
              <a:rPr lang="en-US" dirty="0" smtClean="0"/>
              <a:t>401 </a:t>
            </a:r>
            <a:r>
              <a:rPr lang="en-US" dirty="0" err="1"/>
              <a:t>Hse</a:t>
            </a:r>
            <a:r>
              <a:rPr lang="en-US" dirty="0"/>
              <a:t> students</a:t>
            </a:r>
          </a:p>
          <a:p>
            <a:r>
              <a:rPr lang="en-US" dirty="0" smtClean="0"/>
              <a:t>248 </a:t>
            </a:r>
            <a:r>
              <a:rPr lang="en-US" dirty="0"/>
              <a:t>ELL Students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66%</a:t>
            </a:r>
          </a:p>
          <a:p>
            <a:r>
              <a:rPr lang="en-US" sz="2000" dirty="0" smtClean="0"/>
              <a:t>Distance Education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55</a:t>
            </a:r>
          </a:p>
          <a:p>
            <a:r>
              <a:rPr lang="en-US" sz="1600" dirty="0" smtClean="0"/>
              <a:t>8 have passed with honors</a:t>
            </a:r>
          </a:p>
          <a:p>
            <a:r>
              <a:rPr lang="en-US" sz="1600" smtClean="0"/>
              <a:t>14% </a:t>
            </a:r>
            <a:r>
              <a:rPr lang="en-US" sz="1600"/>
              <a:t>of enrolled HSE/Transition students</a:t>
            </a:r>
            <a:endParaRPr lang="en-US" sz="240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85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46.77%</a:t>
            </a:r>
          </a:p>
          <a:p>
            <a:r>
              <a:rPr lang="en-US" sz="2000" dirty="0" smtClean="0"/>
              <a:t>697 Total Enrolled Students</a:t>
            </a:r>
          </a:p>
          <a:p>
            <a:r>
              <a:rPr lang="en-US" sz="2000" dirty="0" smtClean="0"/>
              <a:t>(48 New students)</a:t>
            </a:r>
          </a:p>
          <a:p>
            <a:r>
              <a:rPr lang="en-US" sz="2000" dirty="0" smtClean="0"/>
              <a:t>420 HSE students</a:t>
            </a:r>
          </a:p>
          <a:p>
            <a:r>
              <a:rPr lang="en-US" sz="2000" dirty="0" smtClean="0"/>
              <a:t>277 ELL Students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65%</a:t>
            </a:r>
          </a:p>
          <a:p>
            <a:r>
              <a:rPr lang="en-US" sz="2800" dirty="0" smtClean="0"/>
              <a:t>Distance Education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66</a:t>
            </a:r>
          </a:p>
          <a:p>
            <a:r>
              <a:rPr lang="en-US" sz="2000" dirty="0" smtClean="0"/>
              <a:t>8 Passed with Honors</a:t>
            </a:r>
          </a:p>
          <a:p>
            <a:r>
              <a:rPr lang="en-US" sz="2000" dirty="0" smtClean="0"/>
              <a:t>16% of Enrolled HSE/Transitions students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139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07-01-20 – 06-30-21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0" y="2442575"/>
            <a:ext cx="3310128" cy="939452"/>
          </a:xfrm>
        </p:spPr>
        <p:txBody>
          <a:bodyPr/>
          <a:lstStyle/>
          <a:p>
            <a:r>
              <a:rPr lang="en-US" sz="3200" dirty="0" smtClean="0"/>
              <a:t>Table 4 %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67%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37410" y="2141951"/>
            <a:ext cx="3310128" cy="1240076"/>
          </a:xfrm>
        </p:spPr>
        <p:txBody>
          <a:bodyPr/>
          <a:lstStyle/>
          <a:p>
            <a:r>
              <a:rPr lang="en-US" sz="3200" dirty="0" smtClean="0"/>
              <a:t>Table 4C%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40%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768944" y="1837765"/>
            <a:ext cx="3310128" cy="1544262"/>
          </a:xfrm>
        </p:spPr>
        <p:txBody>
          <a:bodyPr/>
          <a:lstStyle/>
          <a:p>
            <a:r>
              <a:rPr lang="en-US" sz="3200" dirty="0" smtClean="0"/>
              <a:t>HSE Attainment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24%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852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0%</a:t>
            </a:r>
          </a:p>
          <a:p>
            <a:r>
              <a:rPr lang="en-US" sz="1200" dirty="0" smtClean="0"/>
              <a:t>(No Students have post tested yet)</a:t>
            </a:r>
            <a:endParaRPr lang="en-US" sz="1300" dirty="0" smtClean="0"/>
          </a:p>
          <a:p>
            <a:r>
              <a:rPr lang="en-US" sz="2000" dirty="0" smtClean="0"/>
              <a:t>120 ELL </a:t>
            </a:r>
            <a:r>
              <a:rPr lang="en-US" sz="1600" dirty="0" smtClean="0"/>
              <a:t>students enrolled</a:t>
            </a:r>
          </a:p>
          <a:p>
            <a:r>
              <a:rPr lang="en-US" sz="2000" dirty="0" smtClean="0"/>
              <a:t>142 HSE </a:t>
            </a:r>
            <a:r>
              <a:rPr lang="en-US" sz="1600" dirty="0" smtClean="0"/>
              <a:t>Students Enrolled</a:t>
            </a:r>
          </a:p>
          <a:p>
            <a:r>
              <a:rPr lang="en-US" sz="2800" dirty="0" smtClean="0"/>
              <a:t>242 TOTAL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4C%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14%</a:t>
            </a:r>
          </a:p>
          <a:p>
            <a:r>
              <a:rPr lang="en-US" sz="1600" dirty="0" smtClean="0"/>
              <a:t>Of our students are using Distance Learning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0%</a:t>
            </a:r>
          </a:p>
          <a:p>
            <a:r>
              <a:rPr lang="en-US" sz="1600" dirty="0" smtClean="0"/>
              <a:t>We’ve had 7 students test, but do not have the results yet.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039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TABle</a:t>
            </a:r>
            <a:r>
              <a:rPr lang="en-US" dirty="0" smtClean="0"/>
              <a:t> 4%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3200" dirty="0" smtClean="0"/>
              <a:t>.41% </a:t>
            </a:r>
          </a:p>
          <a:p>
            <a:r>
              <a:rPr lang="en-US" dirty="0" smtClean="0"/>
              <a:t>(2 students have tested)</a:t>
            </a:r>
          </a:p>
          <a:p>
            <a:r>
              <a:rPr lang="en-US" dirty="0" smtClean="0"/>
              <a:t>363 Total Students</a:t>
            </a:r>
          </a:p>
          <a:p>
            <a:r>
              <a:rPr lang="en-US" dirty="0" smtClean="0"/>
              <a:t>196 HSE students</a:t>
            </a:r>
          </a:p>
          <a:p>
            <a:r>
              <a:rPr lang="en-US" dirty="0" smtClean="0"/>
              <a:t>167 ELL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54%</a:t>
            </a:r>
          </a:p>
          <a:p>
            <a:r>
              <a:rPr lang="en-US" sz="2000" dirty="0" smtClean="0"/>
              <a:t>Distance Education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		</a:t>
            </a:r>
          </a:p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</a:t>
            </a:r>
          </a:p>
          <a:p>
            <a:r>
              <a:rPr lang="en-US" sz="2000" dirty="0" smtClean="0"/>
              <a:t>2% of HSE/Transition students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967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Table 4%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14.04%</a:t>
            </a:r>
          </a:p>
          <a:p>
            <a:r>
              <a:rPr lang="en-US" sz="1600" dirty="0" smtClean="0"/>
              <a:t>387 total Enrolled students</a:t>
            </a:r>
          </a:p>
          <a:p>
            <a:r>
              <a:rPr lang="en-US" sz="1600" dirty="0" smtClean="0"/>
              <a:t>210 </a:t>
            </a:r>
            <a:r>
              <a:rPr lang="en-US" sz="1600" dirty="0" err="1" smtClean="0"/>
              <a:t>Hse</a:t>
            </a:r>
            <a:r>
              <a:rPr lang="en-US" sz="1600" dirty="0" smtClean="0"/>
              <a:t> students</a:t>
            </a:r>
          </a:p>
          <a:p>
            <a:r>
              <a:rPr lang="en-US" sz="1600" dirty="0" smtClean="0"/>
              <a:t>177 ELL Students</a:t>
            </a:r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65%</a:t>
            </a:r>
          </a:p>
          <a:p>
            <a:endParaRPr lang="en-US" sz="2400" dirty="0"/>
          </a:p>
          <a:p>
            <a:r>
              <a:rPr lang="en-US" sz="1800" dirty="0" smtClean="0"/>
              <a:t>Distance Education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22 </a:t>
            </a:r>
          </a:p>
          <a:p>
            <a:r>
              <a:rPr lang="en-US" sz="1600" dirty="0" smtClean="0"/>
              <a:t>4 passed with honors</a:t>
            </a:r>
          </a:p>
          <a:p>
            <a:r>
              <a:rPr lang="en-US" sz="1600" dirty="0" smtClean="0"/>
              <a:t>10% of HSE/Transitions students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985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4%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2400" b="1" dirty="0" smtClean="0"/>
              <a:t>20%</a:t>
            </a:r>
          </a:p>
          <a:p>
            <a:r>
              <a:rPr lang="en-US" sz="1800" dirty="0" smtClean="0"/>
              <a:t>432 </a:t>
            </a:r>
            <a:r>
              <a:rPr lang="en-US" sz="1800" dirty="0"/>
              <a:t>total Enrolled students</a:t>
            </a:r>
          </a:p>
          <a:p>
            <a:r>
              <a:rPr lang="en-US" sz="1800" dirty="0" smtClean="0"/>
              <a:t>243 </a:t>
            </a:r>
            <a:r>
              <a:rPr lang="en-US" sz="1800" dirty="0" err="1"/>
              <a:t>Hse</a:t>
            </a:r>
            <a:r>
              <a:rPr lang="en-US" sz="1800" dirty="0"/>
              <a:t> students</a:t>
            </a:r>
          </a:p>
          <a:p>
            <a:r>
              <a:rPr lang="en-US" sz="1800" dirty="0" smtClean="0"/>
              <a:t>189 </a:t>
            </a:r>
            <a:r>
              <a:rPr lang="en-US" sz="1800" dirty="0"/>
              <a:t>ELL Students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4C%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74%</a:t>
            </a:r>
          </a:p>
          <a:p>
            <a:endParaRPr lang="en-US" sz="2000" dirty="0"/>
          </a:p>
          <a:p>
            <a:r>
              <a:rPr lang="en-US" sz="2000" dirty="0" smtClean="0"/>
              <a:t>Distance Education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sz="2400" dirty="0" smtClean="0"/>
              <a:t>30</a:t>
            </a:r>
          </a:p>
          <a:p>
            <a:r>
              <a:rPr lang="en-US" sz="1800" dirty="0" smtClean="0"/>
              <a:t>7 Passed with Honors</a:t>
            </a:r>
          </a:p>
          <a:p>
            <a:r>
              <a:rPr lang="en-US" sz="1800" dirty="0" smtClean="0"/>
              <a:t>14%  </a:t>
            </a:r>
            <a:r>
              <a:rPr lang="en-US" sz="1800" dirty="0"/>
              <a:t>of HSE/Transitions students</a:t>
            </a:r>
          </a:p>
        </p:txBody>
      </p:sp>
    </p:spTree>
    <p:extLst>
      <p:ext uri="{BB962C8B-B14F-4D97-AF65-F5344CB8AC3E}">
        <p14:creationId xmlns:p14="http://schemas.microsoft.com/office/powerpoint/2010/main" val="153232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2800" dirty="0" smtClean="0"/>
              <a:t>27.11%</a:t>
            </a:r>
          </a:p>
          <a:p>
            <a:endParaRPr lang="en-US" dirty="0"/>
          </a:p>
          <a:p>
            <a:r>
              <a:rPr lang="en-US" sz="1800" dirty="0" smtClean="0"/>
              <a:t>450 </a:t>
            </a:r>
            <a:r>
              <a:rPr lang="en-US" sz="1800" dirty="0"/>
              <a:t>total Enrolled students</a:t>
            </a:r>
          </a:p>
          <a:p>
            <a:r>
              <a:rPr lang="en-US" sz="1800" dirty="0" smtClean="0"/>
              <a:t>266 </a:t>
            </a:r>
            <a:r>
              <a:rPr lang="en-US" sz="1800" dirty="0" err="1"/>
              <a:t>Hse</a:t>
            </a:r>
            <a:r>
              <a:rPr lang="en-US" sz="1800" dirty="0"/>
              <a:t> students</a:t>
            </a:r>
          </a:p>
          <a:p>
            <a:r>
              <a:rPr lang="en-US" sz="1800" dirty="0" smtClean="0"/>
              <a:t>184 </a:t>
            </a:r>
            <a:r>
              <a:rPr lang="en-US" sz="1800" dirty="0"/>
              <a:t>ELL Students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sz="2800" dirty="0" smtClean="0"/>
              <a:t>64%</a:t>
            </a:r>
          </a:p>
          <a:p>
            <a:endParaRPr lang="en-US" dirty="0"/>
          </a:p>
          <a:p>
            <a:r>
              <a:rPr lang="en-US" sz="1800" dirty="0" smtClean="0"/>
              <a:t>Distance Education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sz="2800" dirty="0" smtClean="0"/>
              <a:t>36</a:t>
            </a:r>
            <a:endParaRPr lang="en-US" sz="2800" dirty="0"/>
          </a:p>
          <a:p>
            <a:r>
              <a:rPr lang="en-US" sz="1800" dirty="0" smtClean="0"/>
              <a:t>8 </a:t>
            </a:r>
            <a:r>
              <a:rPr lang="en-US" sz="1800" dirty="0"/>
              <a:t>Passed with Honors</a:t>
            </a:r>
          </a:p>
          <a:p>
            <a:r>
              <a:rPr lang="en-US" sz="1800" dirty="0"/>
              <a:t>14%  of HSE/Transitions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9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4 %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46.04%</a:t>
            </a:r>
          </a:p>
          <a:p>
            <a:r>
              <a:rPr lang="en-US" sz="1900" dirty="0" smtClean="0"/>
              <a:t>467 </a:t>
            </a:r>
            <a:r>
              <a:rPr lang="en-US" sz="1900" dirty="0"/>
              <a:t>total Enrolled students</a:t>
            </a:r>
          </a:p>
          <a:p>
            <a:r>
              <a:rPr lang="en-US" sz="1900" dirty="0" smtClean="0"/>
              <a:t>278 </a:t>
            </a:r>
            <a:r>
              <a:rPr lang="en-US" sz="1900" dirty="0" err="1"/>
              <a:t>Hse</a:t>
            </a:r>
            <a:r>
              <a:rPr lang="en-US" sz="1900" dirty="0"/>
              <a:t> students</a:t>
            </a:r>
          </a:p>
          <a:p>
            <a:r>
              <a:rPr lang="en-US" sz="1900" dirty="0" smtClean="0"/>
              <a:t>189 </a:t>
            </a:r>
            <a:r>
              <a:rPr lang="en-US" sz="1900" dirty="0"/>
              <a:t>ELL Students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66%</a:t>
            </a:r>
          </a:p>
          <a:p>
            <a:endParaRPr lang="en-US" sz="2800" dirty="0"/>
          </a:p>
          <a:p>
            <a:r>
              <a:rPr lang="en-US" sz="1800" dirty="0" smtClean="0"/>
              <a:t>Distance Education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50</a:t>
            </a:r>
          </a:p>
          <a:p>
            <a:r>
              <a:rPr lang="en-US" sz="2800" dirty="0" smtClean="0"/>
              <a:t> </a:t>
            </a:r>
            <a:r>
              <a:rPr lang="en-US" sz="1800" dirty="0" smtClean="0"/>
              <a:t>8 Passed with Honors</a:t>
            </a:r>
          </a:p>
          <a:p>
            <a:endParaRPr lang="en-US" sz="1800" dirty="0"/>
          </a:p>
          <a:p>
            <a:r>
              <a:rPr lang="en-US" sz="1800" dirty="0" smtClean="0"/>
              <a:t>18% of enrolled HSE/Transition students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69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4%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2800" dirty="0" smtClean="0"/>
              <a:t>42.75%</a:t>
            </a:r>
            <a:endParaRPr lang="en-US" sz="2800" dirty="0"/>
          </a:p>
          <a:p>
            <a:r>
              <a:rPr lang="en-US" sz="1800" dirty="0" smtClean="0"/>
              <a:t>545 </a:t>
            </a:r>
            <a:r>
              <a:rPr lang="en-US" sz="1800" dirty="0"/>
              <a:t>total Enrolled </a:t>
            </a:r>
            <a:r>
              <a:rPr lang="en-US" sz="1800" dirty="0" smtClean="0"/>
              <a:t>students</a:t>
            </a:r>
          </a:p>
          <a:p>
            <a:r>
              <a:rPr lang="en-US" sz="1800" dirty="0"/>
              <a:t>(</a:t>
            </a:r>
            <a:r>
              <a:rPr lang="en-US" sz="1800" dirty="0" smtClean="0"/>
              <a:t>78 new students)</a:t>
            </a:r>
            <a:endParaRPr lang="en-US" sz="1800" dirty="0"/>
          </a:p>
          <a:p>
            <a:r>
              <a:rPr lang="en-US" sz="1800" dirty="0" smtClean="0"/>
              <a:t>333 </a:t>
            </a:r>
            <a:r>
              <a:rPr lang="en-US" sz="1800" dirty="0" err="1"/>
              <a:t>Hse</a:t>
            </a:r>
            <a:r>
              <a:rPr lang="en-US" sz="1800" dirty="0"/>
              <a:t> students</a:t>
            </a:r>
          </a:p>
          <a:p>
            <a:r>
              <a:rPr lang="en-US" sz="1800" dirty="0" smtClean="0"/>
              <a:t>212 </a:t>
            </a:r>
            <a:r>
              <a:rPr lang="en-US" sz="1800" dirty="0"/>
              <a:t>ELL Students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4C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68%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400" dirty="0" smtClean="0"/>
              <a:t>Distance Education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HSE Attainment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8 passed with honors</a:t>
            </a:r>
          </a:p>
          <a:p>
            <a:endParaRPr lang="en-US" sz="2000" dirty="0"/>
          </a:p>
          <a:p>
            <a:r>
              <a:rPr lang="en-US" sz="2000" dirty="0" smtClean="0"/>
              <a:t>16% </a:t>
            </a:r>
            <a:r>
              <a:rPr lang="en-US" sz="2000" dirty="0"/>
              <a:t>of enrolled HSE/Transition students</a:t>
            </a:r>
            <a:endParaRPr lang="en-US" sz="3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368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387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Central 9  Adult Education </vt:lpstr>
      <vt:lpstr>07-01-20 – 06-30-21 </vt:lpstr>
      <vt:lpstr>August 2020</vt:lpstr>
      <vt:lpstr>September 2020</vt:lpstr>
      <vt:lpstr>October 2020</vt:lpstr>
      <vt:lpstr>November 2020</vt:lpstr>
      <vt:lpstr>December 2020</vt:lpstr>
      <vt:lpstr>January 2021</vt:lpstr>
      <vt:lpstr>February 2021</vt:lpstr>
      <vt:lpstr>March 2021</vt:lpstr>
      <vt:lpstr>April 2021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9  Adult Education</dc:title>
  <dc:creator>Michelle Davis</dc:creator>
  <cp:lastModifiedBy>Michelle Davis</cp:lastModifiedBy>
  <cp:revision>27</cp:revision>
  <dcterms:created xsi:type="dcterms:W3CDTF">2020-08-11T15:14:14Z</dcterms:created>
  <dcterms:modified xsi:type="dcterms:W3CDTF">2021-04-05T14:27:11Z</dcterms:modified>
</cp:coreProperties>
</file>