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Central 9 AE 2021-22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27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2021-2022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Enrollment by 12-31-21 = 811</a:t>
            </a:r>
          </a:p>
          <a:p>
            <a:r>
              <a:rPr lang="en-US" sz="2000" dirty="0" smtClean="0"/>
              <a:t>Table 4 % by 12-31-21 = </a:t>
            </a:r>
            <a:r>
              <a:rPr lang="en-US" sz="2000" dirty="0" smtClean="0"/>
              <a:t>55</a:t>
            </a:r>
            <a:r>
              <a:rPr lang="en-US" sz="2000" dirty="0" smtClean="0"/>
              <a:t>%</a:t>
            </a:r>
            <a:endParaRPr lang="en-US" sz="2000" dirty="0" smtClean="0"/>
          </a:p>
          <a:p>
            <a:r>
              <a:rPr lang="en-US" sz="2000" dirty="0" smtClean="0"/>
              <a:t>HSE Attainment by 12-31-21= 15%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Enrollment by 06-30-22 = 1235</a:t>
            </a:r>
          </a:p>
          <a:p>
            <a:r>
              <a:rPr lang="en-US" sz="2000" dirty="0" smtClean="0"/>
              <a:t>Table 4 % by 06-30-22 = </a:t>
            </a:r>
            <a:r>
              <a:rPr lang="en-US" sz="2000" dirty="0" smtClean="0"/>
              <a:t>67%</a:t>
            </a:r>
            <a:endParaRPr lang="en-US" sz="2000" dirty="0" smtClean="0"/>
          </a:p>
          <a:p>
            <a:r>
              <a:rPr lang="en-US" sz="2000" dirty="0" smtClean="0"/>
              <a:t>HSE Attainment by 06-30-22 = 20</a:t>
            </a:r>
            <a:r>
              <a:rPr lang="en-US" sz="2000" dirty="0" smtClean="0"/>
              <a:t>%</a:t>
            </a:r>
          </a:p>
          <a:p>
            <a:r>
              <a:rPr lang="en-US" sz="2000" dirty="0" smtClean="0"/>
              <a:t>Table 4C % Distance Education by 06-30-22 = 40%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1314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Enrollment </a:t>
            </a:r>
            <a:r>
              <a:rPr lang="en-US" dirty="0" smtClean="0"/>
              <a:t>= 339</a:t>
            </a:r>
          </a:p>
          <a:p>
            <a:pPr lvl="1"/>
            <a:r>
              <a:rPr lang="en-US" dirty="0" smtClean="0"/>
              <a:t>HSE = 150</a:t>
            </a:r>
          </a:p>
          <a:p>
            <a:pPr lvl="1"/>
            <a:r>
              <a:rPr lang="en-US" dirty="0" smtClean="0"/>
              <a:t>ELL = 189</a:t>
            </a:r>
            <a:endParaRPr lang="en-US" dirty="0"/>
          </a:p>
          <a:p>
            <a:r>
              <a:rPr lang="en-US" dirty="0"/>
              <a:t>Table </a:t>
            </a:r>
            <a:r>
              <a:rPr lang="en-US" dirty="0" smtClean="0"/>
              <a:t>4 % = 1.47%</a:t>
            </a:r>
            <a:endParaRPr lang="en-US" dirty="0"/>
          </a:p>
          <a:p>
            <a:r>
              <a:rPr lang="en-US" dirty="0"/>
              <a:t>HSE Attainment </a:t>
            </a:r>
            <a:r>
              <a:rPr lang="en-US" dirty="0" smtClean="0"/>
              <a:t>= .03% (5)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33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Enrollment = 427</a:t>
            </a:r>
          </a:p>
          <a:p>
            <a:pPr lvl="1"/>
            <a:r>
              <a:rPr lang="en-US" dirty="0" smtClean="0"/>
              <a:t>ELL = 233</a:t>
            </a:r>
          </a:p>
          <a:p>
            <a:pPr lvl="1"/>
            <a:r>
              <a:rPr lang="en-US" dirty="0" smtClean="0"/>
              <a:t>HSE = 194</a:t>
            </a:r>
          </a:p>
          <a:p>
            <a:r>
              <a:rPr lang="en-US" sz="2000" dirty="0" smtClean="0"/>
              <a:t>Table 4 % = 12.4%</a:t>
            </a:r>
          </a:p>
          <a:p>
            <a:r>
              <a:rPr lang="en-US" sz="2000" dirty="0" smtClean="0"/>
              <a:t>HSE Attainment = 3% (7)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321234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176</TotalTime>
  <Words>108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Central 9 AE 2021-22</vt:lpstr>
      <vt:lpstr>2021-2022 Goals</vt:lpstr>
      <vt:lpstr>September 2021</vt:lpstr>
      <vt:lpstr>October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9 AE 2021-22</dc:title>
  <dc:creator>Michelle Davis</dc:creator>
  <cp:lastModifiedBy>Michelle Davis</cp:lastModifiedBy>
  <cp:revision>8</cp:revision>
  <dcterms:created xsi:type="dcterms:W3CDTF">2021-09-07T17:40:59Z</dcterms:created>
  <dcterms:modified xsi:type="dcterms:W3CDTF">2021-10-04T15:49:58Z</dcterms:modified>
</cp:coreProperties>
</file>