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Default Extension="sldx" ContentType="application/vnd.openxmlformats-officedocument.presentationml.slide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989" y="-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EFF7CC-B673-4A8F-94F2-BA022330B806}" type="datetimeFigureOut">
              <a:rPr lang="en-US" smtClean="0"/>
              <a:t>5/4/2011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DA7A86-611C-4FE6-99BD-3014347BB0E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DA7A86-611C-4FE6-99BD-3014347BB0E0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1C470-F8D5-4453-B458-C2752D555904}" type="datetimeFigureOut">
              <a:rPr lang="en-US" smtClean="0"/>
              <a:t>5/4/2011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DCE83-5086-4758-9D5E-D2359A0314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1C470-F8D5-4453-B458-C2752D555904}" type="datetimeFigureOut">
              <a:rPr lang="en-US" smtClean="0"/>
              <a:t>5/4/2011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DCE83-5086-4758-9D5E-D2359A0314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1C470-F8D5-4453-B458-C2752D555904}" type="datetimeFigureOut">
              <a:rPr lang="en-US" smtClean="0"/>
              <a:t>5/4/2011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DCE83-5086-4758-9D5E-D2359A0314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1C470-F8D5-4453-B458-C2752D555904}" type="datetimeFigureOut">
              <a:rPr lang="en-US" smtClean="0"/>
              <a:t>5/4/2011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DCE83-5086-4758-9D5E-D2359A0314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1C470-F8D5-4453-B458-C2752D555904}" type="datetimeFigureOut">
              <a:rPr lang="en-US" smtClean="0"/>
              <a:t>5/4/2011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DCE83-5086-4758-9D5E-D2359A0314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1C470-F8D5-4453-B458-C2752D555904}" type="datetimeFigureOut">
              <a:rPr lang="en-US" smtClean="0"/>
              <a:t>5/4/2011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DCE83-5086-4758-9D5E-D2359A0314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1C470-F8D5-4453-B458-C2752D555904}" type="datetimeFigureOut">
              <a:rPr lang="en-US" smtClean="0"/>
              <a:t>5/4/2011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DCE83-5086-4758-9D5E-D2359A0314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1C470-F8D5-4453-B458-C2752D555904}" type="datetimeFigureOut">
              <a:rPr lang="en-US" smtClean="0"/>
              <a:t>5/4/2011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DCE83-5086-4758-9D5E-D2359A0314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1C470-F8D5-4453-B458-C2752D555904}" type="datetimeFigureOut">
              <a:rPr lang="en-US" smtClean="0"/>
              <a:t>5/4/2011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DCE83-5086-4758-9D5E-D2359A0314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1C470-F8D5-4453-B458-C2752D555904}" type="datetimeFigureOut">
              <a:rPr lang="en-US" smtClean="0"/>
              <a:t>5/4/2011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DCE83-5086-4758-9D5E-D2359A0314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1C470-F8D5-4453-B458-C2752D555904}" type="datetimeFigureOut">
              <a:rPr lang="en-US" smtClean="0"/>
              <a:t>5/4/2011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DCE83-5086-4758-9D5E-D2359A0314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81C470-F8D5-4453-B458-C2752D555904}" type="datetimeFigureOut">
              <a:rPr lang="en-US" smtClean="0"/>
              <a:t>5/4/2011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2DCE83-5086-4758-9D5E-D2359A03149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package" Target="../embeddings/Microsoft_Office_PowerPoint_Slide1.sldx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2286000" y="1714500"/>
          <a:ext cx="4570413" cy="3427413"/>
        </p:xfrm>
        <a:graphic>
          <a:graphicData uri="http://schemas.openxmlformats.org/presentationml/2006/ole">
            <p:oleObj spid="_x0000_s1026" name="Slide" r:id="rId4" imgW="4570348" imgH="3427367" progId="PowerPoint.Slide.12">
              <p:embed/>
            </p:oleObj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</Words>
  <Application>Microsoft Office PowerPoint</Application>
  <PresentationFormat>On-screen Show (4:3)</PresentationFormat>
  <Paragraphs>1</Paragraphs>
  <Slides>1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Office Theme</vt:lpstr>
      <vt:lpstr>Microsoft Office PowerPoint Slide</vt:lpstr>
      <vt:lpstr>Slide 1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shagen</dc:creator>
  <cp:lastModifiedBy>shagen</cp:lastModifiedBy>
  <cp:revision>1</cp:revision>
  <dcterms:created xsi:type="dcterms:W3CDTF">2011-05-04T15:13:58Z</dcterms:created>
  <dcterms:modified xsi:type="dcterms:W3CDTF">2011-05-04T15:14:59Z</dcterms:modified>
</cp:coreProperties>
</file>