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9 AE 2021-22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2021-2022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Enrollment by 12-31-21 = 811</a:t>
            </a:r>
          </a:p>
          <a:p>
            <a:r>
              <a:rPr lang="en-US" sz="2000" dirty="0" smtClean="0"/>
              <a:t>Table 4 % by 12-31-21 = 55%</a:t>
            </a:r>
          </a:p>
          <a:p>
            <a:r>
              <a:rPr lang="en-US" sz="2000" dirty="0" smtClean="0"/>
              <a:t>HSE Attainment by 12-31-21= 15%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Enrollment by 06-30-22 = 1235</a:t>
            </a:r>
          </a:p>
          <a:p>
            <a:r>
              <a:rPr lang="en-US" sz="2000" dirty="0" smtClean="0"/>
              <a:t>Table 4 % by 06-30-22 = 67%</a:t>
            </a:r>
          </a:p>
          <a:p>
            <a:r>
              <a:rPr lang="en-US" sz="2000" dirty="0" smtClean="0"/>
              <a:t>HSE Attainment by 06-30-22 = 20%</a:t>
            </a:r>
          </a:p>
          <a:p>
            <a:r>
              <a:rPr lang="en-US" sz="2000" dirty="0" smtClean="0"/>
              <a:t>Table 4C % Distance Education by 06-30-22 = 40%</a:t>
            </a:r>
          </a:p>
        </p:txBody>
      </p:sp>
    </p:spTree>
    <p:extLst>
      <p:ext uri="{BB962C8B-B14F-4D97-AF65-F5344CB8AC3E}">
        <p14:creationId xmlns:p14="http://schemas.microsoft.com/office/powerpoint/2010/main" val="311314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Enrollment </a:t>
            </a:r>
            <a:r>
              <a:rPr lang="en-US" dirty="0" smtClean="0"/>
              <a:t>= 339</a:t>
            </a:r>
          </a:p>
          <a:p>
            <a:pPr lvl="1"/>
            <a:r>
              <a:rPr lang="en-US" dirty="0" smtClean="0"/>
              <a:t>HSE = 150</a:t>
            </a:r>
          </a:p>
          <a:p>
            <a:pPr lvl="1"/>
            <a:r>
              <a:rPr lang="en-US" dirty="0" smtClean="0"/>
              <a:t>ELL = 189</a:t>
            </a:r>
            <a:endParaRPr lang="en-US" dirty="0"/>
          </a:p>
          <a:p>
            <a:r>
              <a:rPr lang="en-US" dirty="0"/>
              <a:t>Table </a:t>
            </a:r>
            <a:r>
              <a:rPr lang="en-US" dirty="0" smtClean="0"/>
              <a:t>4 % = 1.47%</a:t>
            </a:r>
            <a:endParaRPr lang="en-US" dirty="0"/>
          </a:p>
          <a:p>
            <a:r>
              <a:rPr lang="en-US" dirty="0"/>
              <a:t>HSE Attainment </a:t>
            </a:r>
            <a:r>
              <a:rPr lang="en-US" dirty="0" smtClean="0"/>
              <a:t>= .03% (5)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3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= 427</a:t>
            </a:r>
          </a:p>
          <a:p>
            <a:pPr lvl="1"/>
            <a:r>
              <a:rPr lang="en-US" dirty="0" smtClean="0"/>
              <a:t>ELL = 233</a:t>
            </a:r>
          </a:p>
          <a:p>
            <a:pPr lvl="1"/>
            <a:r>
              <a:rPr lang="en-US" dirty="0" smtClean="0"/>
              <a:t>HSE = 194</a:t>
            </a:r>
          </a:p>
          <a:p>
            <a:r>
              <a:rPr lang="en-US" sz="2000" dirty="0" smtClean="0"/>
              <a:t>Table 4 % = 12.4%</a:t>
            </a:r>
          </a:p>
          <a:p>
            <a:r>
              <a:rPr lang="en-US" sz="2000" dirty="0" smtClean="0"/>
              <a:t>HSE Attainment = 3% (7)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21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501833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726575"/>
            <a:ext cx="8915399" cy="3183335"/>
          </a:xfrm>
        </p:spPr>
        <p:txBody>
          <a:bodyPr/>
          <a:lstStyle/>
          <a:p>
            <a:r>
              <a:rPr lang="en-US" dirty="0" smtClean="0"/>
              <a:t>Enrollment = 476</a:t>
            </a:r>
          </a:p>
          <a:p>
            <a:r>
              <a:rPr lang="en-US" dirty="0"/>
              <a:t>	</a:t>
            </a:r>
            <a:r>
              <a:rPr lang="en-US" dirty="0" smtClean="0"/>
              <a:t>ELL = 252</a:t>
            </a:r>
          </a:p>
          <a:p>
            <a:r>
              <a:rPr lang="en-US" dirty="0"/>
              <a:t>	</a:t>
            </a:r>
            <a:r>
              <a:rPr lang="en-US" dirty="0" smtClean="0"/>
              <a:t>HSE = 224</a:t>
            </a:r>
          </a:p>
          <a:p>
            <a:r>
              <a:rPr lang="en-US" dirty="0" smtClean="0"/>
              <a:t>Table 4 % = 25.21%</a:t>
            </a:r>
          </a:p>
          <a:p>
            <a:r>
              <a:rPr lang="en-US" dirty="0" smtClean="0"/>
              <a:t>HSE Attainment = 4% (9)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0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330037"/>
            <a:ext cx="8915399" cy="931026"/>
          </a:xfrm>
        </p:spPr>
        <p:txBody>
          <a:bodyPr/>
          <a:lstStyle/>
          <a:p>
            <a:r>
              <a:rPr lang="en-US" dirty="0" smtClean="0"/>
              <a:t>December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20477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Enrollment = 523</a:t>
            </a:r>
          </a:p>
          <a:p>
            <a:r>
              <a:rPr lang="en-US" dirty="0"/>
              <a:t>	</a:t>
            </a:r>
            <a:r>
              <a:rPr lang="en-US" dirty="0" smtClean="0"/>
              <a:t>ELL = 274</a:t>
            </a:r>
          </a:p>
          <a:p>
            <a:r>
              <a:rPr lang="en-US" dirty="0"/>
              <a:t>	</a:t>
            </a:r>
            <a:r>
              <a:rPr lang="en-US" dirty="0" smtClean="0"/>
              <a:t>HSE = 249</a:t>
            </a:r>
          </a:p>
          <a:p>
            <a:r>
              <a:rPr lang="en-US" dirty="0" smtClean="0"/>
              <a:t>Table 4 % = 32.89%</a:t>
            </a:r>
          </a:p>
          <a:p>
            <a:r>
              <a:rPr lang="en-US" dirty="0" smtClean="0"/>
              <a:t>HSE Attainment = 5% (13)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7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  Enrollment = 548 </a:t>
            </a:r>
          </a:p>
          <a:p>
            <a:pPr marL="457200" lvl="1" indent="0">
              <a:buNone/>
            </a:pPr>
            <a:r>
              <a:rPr lang="en-US" sz="2000" dirty="0" smtClean="0"/>
              <a:t>     HSE = 262</a:t>
            </a:r>
          </a:p>
          <a:p>
            <a:pPr marL="457200" lvl="1" indent="0">
              <a:buNone/>
            </a:pPr>
            <a:r>
              <a:rPr lang="en-US" sz="2000" dirty="0" smtClean="0"/>
              <a:t>     ELL = 286</a:t>
            </a:r>
          </a:p>
          <a:p>
            <a:pPr marL="457200" lvl="1" indent="0">
              <a:buNone/>
            </a:pPr>
            <a:r>
              <a:rPr lang="en-US" sz="2000" dirty="0" smtClean="0"/>
              <a:t>Table  4 % = 41.06</a:t>
            </a:r>
          </a:p>
          <a:p>
            <a:pPr marL="457200" lvl="1" indent="0">
              <a:buNone/>
            </a:pPr>
            <a:r>
              <a:rPr lang="en-US" sz="2000" dirty="0" smtClean="0"/>
              <a:t>HSE Attainment = 7%  (19)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15477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</TotalTime>
  <Words>189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Central 9 AE 2021-22</vt:lpstr>
      <vt:lpstr>2021-2022 Goals</vt:lpstr>
      <vt:lpstr>September 2021</vt:lpstr>
      <vt:lpstr>October 2021</vt:lpstr>
      <vt:lpstr>November 2021</vt:lpstr>
      <vt:lpstr>December 2021</vt:lpstr>
      <vt:lpstr>January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9 AE 2021-22</dc:title>
  <dc:creator>Michelle Davis</dc:creator>
  <cp:lastModifiedBy>Michelle Davis</cp:lastModifiedBy>
  <cp:revision>12</cp:revision>
  <dcterms:created xsi:type="dcterms:W3CDTF">2021-09-07T17:40:59Z</dcterms:created>
  <dcterms:modified xsi:type="dcterms:W3CDTF">2022-01-07T15:55:25Z</dcterms:modified>
</cp:coreProperties>
</file>