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2022-23 AE Goals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or exceed 68% on Table 4</a:t>
            </a:r>
          </a:p>
          <a:p>
            <a:pPr lvl="3"/>
            <a:r>
              <a:rPr lang="en-US" dirty="0" smtClean="0"/>
              <a:t>ELL meet or exceed 64%</a:t>
            </a:r>
          </a:p>
          <a:p>
            <a:pPr lvl="3"/>
            <a:r>
              <a:rPr lang="en-US" dirty="0" smtClean="0"/>
              <a:t>HSE meet or exceed 72%</a:t>
            </a:r>
          </a:p>
          <a:p>
            <a:pPr marL="457200" lvl="3" indent="0">
              <a:buNone/>
            </a:pPr>
            <a:endParaRPr lang="en-US" dirty="0"/>
          </a:p>
          <a:p>
            <a:pPr marL="457200" lvl="3" indent="0">
              <a:buNone/>
            </a:pPr>
            <a:r>
              <a:rPr lang="en-US" sz="2000" dirty="0" smtClean="0"/>
              <a:t>Meet or exceed the 1040 enrollment goal</a:t>
            </a:r>
          </a:p>
          <a:p>
            <a:pPr marL="457200" lvl="3" indent="0">
              <a:buNone/>
            </a:pPr>
            <a:r>
              <a:rPr lang="en-US" sz="2000" dirty="0" smtClean="0"/>
              <a:t>Meet or exceed 45% of all students participating in Distance Learning</a:t>
            </a:r>
          </a:p>
          <a:p>
            <a:pPr marL="457200" lvl="3" indent="0">
              <a:buNone/>
            </a:pPr>
            <a:r>
              <a:rPr lang="en-US" sz="2000" dirty="0" smtClean="0"/>
              <a:t>Increase HSE attainment to 20% of HSE students</a:t>
            </a:r>
          </a:p>
          <a:p>
            <a:pPr marL="457200" lvl="3" indent="0">
              <a:buNone/>
            </a:pPr>
            <a:r>
              <a:rPr lang="en-US" sz="2000" dirty="0" smtClean="0"/>
              <a:t>IET Completions to 90%</a:t>
            </a:r>
          </a:p>
          <a:p>
            <a:pPr marL="457200" lvl="3" indent="0">
              <a:buNone/>
            </a:pPr>
            <a:r>
              <a:rPr lang="en-US" sz="2000" dirty="0" smtClean="0"/>
              <a:t>IET Certifications to 85%</a:t>
            </a:r>
          </a:p>
          <a:p>
            <a:pPr marL="457200" lvl="3" indent="0">
              <a:buNone/>
            </a:pPr>
            <a:r>
              <a:rPr lang="en-US" sz="2000" dirty="0" smtClean="0"/>
              <a:t>IET Enrollment to meet or exceed 53</a:t>
            </a:r>
          </a:p>
          <a:p>
            <a:pPr marL="457200" lvl="3" indent="0">
              <a:buNone/>
            </a:pPr>
            <a:r>
              <a:rPr lang="en-US" sz="2000" dirty="0" smtClean="0"/>
              <a:t>WEI partnerships increase to 7</a:t>
            </a:r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2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August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Table 4 % = 2.27%</a:t>
            </a:r>
          </a:p>
          <a:p>
            <a:pPr lvl="1"/>
            <a:r>
              <a:rPr lang="en-US" dirty="0" smtClean="0"/>
              <a:t>HSE = 0%</a:t>
            </a:r>
          </a:p>
          <a:p>
            <a:pPr lvl="1"/>
            <a:r>
              <a:rPr lang="en-US" dirty="0" smtClean="0"/>
              <a:t>ELL = 2.63%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Enrollment = </a:t>
            </a:r>
            <a:r>
              <a:rPr lang="en-US" dirty="0" smtClean="0"/>
              <a:t>239</a:t>
            </a:r>
            <a:endParaRPr lang="en-US" dirty="0" smtClean="0"/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HSE = </a:t>
            </a:r>
            <a:r>
              <a:rPr lang="en-US" dirty="0" smtClean="0"/>
              <a:t>95</a:t>
            </a:r>
            <a:endParaRPr lang="en-US" dirty="0" smtClean="0"/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ELL = </a:t>
            </a:r>
            <a:r>
              <a:rPr lang="en-US" dirty="0" smtClean="0"/>
              <a:t>144</a:t>
            </a:r>
            <a:endParaRPr lang="en-US" dirty="0" smtClean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Distance Learning = 0 %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HSE Attainment = 2 , 33%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IET Enrollment = 0</a:t>
            </a:r>
          </a:p>
          <a:p>
            <a:r>
              <a:rPr lang="en-US" dirty="0" smtClean="0"/>
              <a:t>IET Completions = 0</a:t>
            </a:r>
          </a:p>
          <a:p>
            <a:r>
              <a:rPr lang="en-US" dirty="0" smtClean="0"/>
              <a:t>IET Certifications = 0</a:t>
            </a:r>
          </a:p>
          <a:p>
            <a:endParaRPr lang="en-US" dirty="0"/>
          </a:p>
          <a:p>
            <a:r>
              <a:rPr lang="en-US" dirty="0" smtClean="0"/>
              <a:t>WEI </a:t>
            </a:r>
          </a:p>
          <a:p>
            <a:pPr lvl="1"/>
            <a:r>
              <a:rPr lang="en-US" dirty="0" smtClean="0"/>
              <a:t>We have began the Amazon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135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2022-23 AE Goals</vt:lpstr>
      <vt:lpstr>Goals for 2022-23</vt:lpstr>
      <vt:lpstr>2022-23 August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2022-23 AE Goals</dc:title>
  <dc:creator>Michelle Davis</dc:creator>
  <cp:lastModifiedBy>Michelle Davis</cp:lastModifiedBy>
  <cp:revision>6</cp:revision>
  <dcterms:created xsi:type="dcterms:W3CDTF">2022-08-07T23:55:53Z</dcterms:created>
  <dcterms:modified xsi:type="dcterms:W3CDTF">2022-08-09T19:15:15Z</dcterms:modified>
</cp:coreProperties>
</file>