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4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96681-01CC-4C1B-B404-B15C7E25B058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E3DA0-6DF4-4C12-B281-2C6B7F9FD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036BA-7322-4D8D-AC9D-CC50D6D072AD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6B070-F1E9-4DE0-AC40-146AE4BA9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6B070-F1E9-4DE0-AC40-146AE4BA97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6B070-F1E9-4DE0-AC40-146AE4BA971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6B070-F1E9-4DE0-AC40-146AE4BA971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6B070-F1E9-4DE0-AC40-146AE4BA971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A27E-61C8-42DE-ADF8-692ACAF68C2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E05-E44A-4B5C-B3E1-AA5288A4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A27E-61C8-42DE-ADF8-692ACAF68C2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E05-E44A-4B5C-B3E1-AA5288A4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A27E-61C8-42DE-ADF8-692ACAF68C2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E05-E44A-4B5C-B3E1-AA5288A4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A27E-61C8-42DE-ADF8-692ACAF68C2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E05-E44A-4B5C-B3E1-AA5288A4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A27E-61C8-42DE-ADF8-692ACAF68C2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E05-E44A-4B5C-B3E1-AA5288A4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A27E-61C8-42DE-ADF8-692ACAF68C2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E05-E44A-4B5C-B3E1-AA5288A4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A27E-61C8-42DE-ADF8-692ACAF68C2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E05-E44A-4B5C-B3E1-AA5288A4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A27E-61C8-42DE-ADF8-692ACAF68C2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E05-E44A-4B5C-B3E1-AA5288A4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A27E-61C8-42DE-ADF8-692ACAF68C2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E05-E44A-4B5C-B3E1-AA5288A4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A27E-61C8-42DE-ADF8-692ACAF68C2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E05-E44A-4B5C-B3E1-AA5288A4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A27E-61C8-42DE-ADF8-692ACAF68C2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E05-E44A-4B5C-B3E1-AA5288A4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BA27E-61C8-42DE-ADF8-692ACAF68C2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97E05-E44A-4B5C-B3E1-AA5288A4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Adult Education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Hagen</a:t>
            </a:r>
          </a:p>
          <a:p>
            <a:r>
              <a:rPr lang="en-US" dirty="0" smtClean="0"/>
              <a:t>Ms. Donaldson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 </a:t>
            </a:r>
            <a:r>
              <a:rPr lang="en-US" dirty="0" smtClean="0"/>
              <a:t>5</a:t>
            </a:r>
            <a:br>
              <a:rPr lang="en-US" dirty="0" smtClean="0"/>
            </a:br>
            <a:r>
              <a:rPr lang="en-US" sz="2700" dirty="0" smtClean="0"/>
              <a:t>(state and federal funding)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Indianapolis – Marion County</a:t>
            </a:r>
          </a:p>
          <a:p>
            <a:r>
              <a:rPr lang="en-US" dirty="0" smtClean="0"/>
              <a:t>Donut counties</a:t>
            </a:r>
          </a:p>
          <a:p>
            <a:r>
              <a:rPr lang="en-US" dirty="0" smtClean="0"/>
              <a:t>Regional Coordinator</a:t>
            </a:r>
          </a:p>
          <a:p>
            <a:r>
              <a:rPr lang="en-US" dirty="0" smtClean="0"/>
              <a:t>State and Federal dollars combined – reimbursed</a:t>
            </a:r>
          </a:p>
          <a:p>
            <a:r>
              <a:rPr lang="en-US" dirty="0" smtClean="0"/>
              <a:t>Cut 6%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Plan is due June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r>
              <a:rPr lang="en-US" dirty="0" smtClean="0"/>
              <a:t>Should know numbers/dollars on May 17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One of three options </a:t>
            </a:r>
          </a:p>
          <a:p>
            <a:pPr lvl="1"/>
            <a:r>
              <a:rPr lang="en-US" dirty="0" smtClean="0"/>
              <a:t>Pro-rated per average enrollment</a:t>
            </a:r>
          </a:p>
          <a:p>
            <a:pPr lvl="1"/>
            <a:r>
              <a:rPr lang="en-US" dirty="0" smtClean="0"/>
              <a:t>6% cut across the board</a:t>
            </a:r>
          </a:p>
          <a:p>
            <a:pPr lvl="1"/>
            <a:r>
              <a:rPr lang="en-US" dirty="0" smtClean="0"/>
              <a:t>6% cut based on </a:t>
            </a:r>
            <a:r>
              <a:rPr lang="en-US" dirty="0" smtClean="0"/>
              <a:t>% of funding in region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Currently  approx. $279,000</a:t>
            </a:r>
          </a:p>
          <a:p>
            <a:r>
              <a:rPr lang="en-US" dirty="0" smtClean="0"/>
              <a:t>3-year average enrollment of 565 annually</a:t>
            </a:r>
          </a:p>
          <a:p>
            <a:r>
              <a:rPr lang="en-US" dirty="0" smtClean="0"/>
              <a:t>Of projected allotment, state will guarantee 85%</a:t>
            </a:r>
          </a:p>
          <a:p>
            <a:r>
              <a:rPr lang="en-US" dirty="0" smtClean="0"/>
              <a:t>Estimating $40-50,000 less assured.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Instructional cost per student = approx. </a:t>
            </a:r>
            <a:r>
              <a:rPr lang="en-US" smtClean="0"/>
              <a:t>$425</a:t>
            </a:r>
          </a:p>
          <a:p>
            <a:r>
              <a:rPr lang="en-US" dirty="0" smtClean="0"/>
              <a:t>Plan to adjust program offerings accordingly</a:t>
            </a:r>
          </a:p>
          <a:p>
            <a:r>
              <a:rPr lang="en-US" dirty="0" smtClean="0"/>
              <a:t>Pilot site for Pathways</a:t>
            </a:r>
          </a:p>
          <a:p>
            <a:pPr lvl="1"/>
            <a:r>
              <a:rPr lang="en-US" dirty="0" smtClean="0"/>
              <a:t>Admin. Assistant</a:t>
            </a:r>
          </a:p>
          <a:p>
            <a:pPr lvl="1"/>
            <a:r>
              <a:rPr lang="en-US" dirty="0" smtClean="0"/>
              <a:t>Medical</a:t>
            </a:r>
          </a:p>
          <a:p>
            <a:pPr lvl="1"/>
            <a:r>
              <a:rPr lang="en-US" dirty="0" smtClean="0"/>
              <a:t>Industrial</a:t>
            </a:r>
          </a:p>
          <a:p>
            <a:pPr lvl="1"/>
            <a:r>
              <a:rPr lang="en-US" dirty="0" smtClean="0"/>
              <a:t>IT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cuts in the future</a:t>
            </a:r>
          </a:p>
          <a:p>
            <a:r>
              <a:rPr lang="en-US" dirty="0" smtClean="0"/>
              <a:t>Reimbursement process; also, 85% for region </a:t>
            </a:r>
          </a:p>
          <a:p>
            <a:r>
              <a:rPr lang="en-US" dirty="0" smtClean="0"/>
              <a:t>Emphasis on rapid gains – academic and skill development (reimbursement amount heavily dependent on number of weeks; less weeks, more money, etc</a:t>
            </a:r>
            <a:r>
              <a:rPr lang="en-US" dirty="0" smtClean="0"/>
              <a:t>.)</a:t>
            </a:r>
          </a:p>
          <a:p>
            <a:r>
              <a:rPr lang="en-US" smtClean="0"/>
              <a:t>Workforce training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165</Words>
  <Application>Microsoft Office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Adult Education Update</vt:lpstr>
      <vt:lpstr>Region 5 (state and federal funding)</vt:lpstr>
      <vt:lpstr>Central Nine</vt:lpstr>
      <vt:lpstr>Challenges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Education Update</dc:title>
  <dc:creator>shagen</dc:creator>
  <cp:lastModifiedBy>shagen</cp:lastModifiedBy>
  <cp:revision>2</cp:revision>
  <dcterms:created xsi:type="dcterms:W3CDTF">2011-05-10T14:54:02Z</dcterms:created>
  <dcterms:modified xsi:type="dcterms:W3CDTF">2011-05-12T12:08:55Z</dcterms:modified>
</cp:coreProperties>
</file>