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2022-23 AE Goals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25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2022-23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 or exceed 68% on Table 4</a:t>
            </a:r>
          </a:p>
          <a:p>
            <a:pPr lvl="3"/>
            <a:r>
              <a:rPr lang="en-US" dirty="0" smtClean="0"/>
              <a:t>ELL meet or exceed 64%</a:t>
            </a:r>
          </a:p>
          <a:p>
            <a:pPr lvl="3"/>
            <a:r>
              <a:rPr lang="en-US" dirty="0" smtClean="0"/>
              <a:t>HSE meet or exceed 72%</a:t>
            </a:r>
          </a:p>
          <a:p>
            <a:pPr marL="457200" lvl="3" indent="0">
              <a:buNone/>
            </a:pPr>
            <a:endParaRPr lang="en-US" dirty="0"/>
          </a:p>
          <a:p>
            <a:pPr marL="457200" lvl="3" indent="0">
              <a:buNone/>
            </a:pPr>
            <a:r>
              <a:rPr lang="en-US" sz="2000" dirty="0" smtClean="0"/>
              <a:t>Meet or exceed the 1040 enrollment goal</a:t>
            </a:r>
          </a:p>
          <a:p>
            <a:pPr marL="457200" lvl="3" indent="0">
              <a:buNone/>
            </a:pPr>
            <a:r>
              <a:rPr lang="en-US" sz="2000" dirty="0" smtClean="0"/>
              <a:t>Meet or exceed 45% of all students participating in Distance Learning</a:t>
            </a:r>
          </a:p>
          <a:p>
            <a:pPr marL="457200" lvl="3" indent="0">
              <a:buNone/>
            </a:pPr>
            <a:r>
              <a:rPr lang="en-US" sz="2000" dirty="0" smtClean="0"/>
              <a:t>Increase HSE attainment to 20% of HSE students</a:t>
            </a:r>
          </a:p>
          <a:p>
            <a:pPr marL="457200" lvl="3" indent="0">
              <a:buNone/>
            </a:pPr>
            <a:r>
              <a:rPr lang="en-US" sz="2000" dirty="0" smtClean="0"/>
              <a:t>IET Completions to 90%</a:t>
            </a:r>
          </a:p>
          <a:p>
            <a:pPr marL="457200" lvl="3" indent="0">
              <a:buNone/>
            </a:pPr>
            <a:r>
              <a:rPr lang="en-US" sz="2000" dirty="0" smtClean="0"/>
              <a:t>IET Certifications to 85%</a:t>
            </a:r>
          </a:p>
          <a:p>
            <a:pPr marL="457200" lvl="3" indent="0">
              <a:buNone/>
            </a:pPr>
            <a:r>
              <a:rPr lang="en-US" sz="2000" dirty="0" smtClean="0"/>
              <a:t>IET Enrollment to meet or exceed 53</a:t>
            </a:r>
          </a:p>
          <a:p>
            <a:pPr marL="457200" lvl="3" indent="0">
              <a:buNone/>
            </a:pPr>
            <a:r>
              <a:rPr lang="en-US" sz="2000" dirty="0" smtClean="0"/>
              <a:t>WEI partnerships increase to 7</a:t>
            </a:r>
          </a:p>
          <a:p>
            <a:pPr marL="457200" lvl="3" indent="0">
              <a:buNone/>
            </a:pPr>
            <a:endParaRPr lang="en-US" dirty="0" smtClean="0"/>
          </a:p>
          <a:p>
            <a:pPr marL="457200" lvl="3" indent="0">
              <a:buNone/>
            </a:pPr>
            <a:endParaRPr lang="en-US" dirty="0" smtClean="0"/>
          </a:p>
          <a:p>
            <a:pPr marL="457200" lvl="3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8200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2022-23 August Update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Table 4 % = 2.27%</a:t>
            </a:r>
          </a:p>
          <a:p>
            <a:pPr lvl="1"/>
            <a:r>
              <a:rPr lang="en-US" dirty="0" smtClean="0"/>
              <a:t>HSE = 0%</a:t>
            </a:r>
          </a:p>
          <a:p>
            <a:pPr lvl="1"/>
            <a:r>
              <a:rPr lang="en-US" dirty="0" smtClean="0"/>
              <a:t>ELL = 2.63%</a:t>
            </a:r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endParaRPr lang="en-US" dirty="0" smtClean="0"/>
          </a:p>
          <a:p>
            <a:pPr marL="128016" lvl="1" indent="0">
              <a:buNone/>
            </a:pPr>
            <a:r>
              <a:rPr lang="en-US" dirty="0" smtClean="0"/>
              <a:t>Enrollment = 44</a:t>
            </a:r>
          </a:p>
          <a:p>
            <a:pPr marL="128016" lvl="1" indent="0">
              <a:buNone/>
            </a:pPr>
            <a:r>
              <a:rPr lang="en-US" dirty="0"/>
              <a:t>	</a:t>
            </a:r>
            <a:r>
              <a:rPr lang="en-US" dirty="0" smtClean="0"/>
              <a:t>HSE = 6</a:t>
            </a:r>
          </a:p>
          <a:p>
            <a:pPr marL="128016" lvl="1" indent="0">
              <a:buNone/>
            </a:pPr>
            <a:r>
              <a:rPr lang="en-US" dirty="0"/>
              <a:t>	</a:t>
            </a:r>
            <a:r>
              <a:rPr lang="en-US" dirty="0" smtClean="0"/>
              <a:t>ELL = 38</a:t>
            </a:r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r>
              <a:rPr lang="en-US" dirty="0" smtClean="0"/>
              <a:t>Distance Learning = 0 %</a:t>
            </a:r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r>
              <a:rPr lang="en-US" dirty="0" smtClean="0"/>
              <a:t>HSE Attainment = 2 , 33%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IET Enrollment = 0</a:t>
            </a:r>
          </a:p>
          <a:p>
            <a:r>
              <a:rPr lang="en-US" dirty="0" smtClean="0"/>
              <a:t>IET Completions = 0</a:t>
            </a:r>
          </a:p>
          <a:p>
            <a:r>
              <a:rPr lang="en-US" dirty="0" smtClean="0"/>
              <a:t>IET Certifications = 0</a:t>
            </a:r>
          </a:p>
          <a:p>
            <a:endParaRPr lang="en-US" dirty="0"/>
          </a:p>
          <a:p>
            <a:r>
              <a:rPr lang="en-US" dirty="0" smtClean="0"/>
              <a:t>WEI </a:t>
            </a:r>
          </a:p>
          <a:p>
            <a:pPr lvl="1"/>
            <a:r>
              <a:rPr lang="en-US" dirty="0" smtClean="0"/>
              <a:t>We have began the Amazon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54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2022-23 September </a:t>
            </a:r>
            <a:r>
              <a:rPr lang="en-US" dirty="0" err="1" smtClean="0"/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Table 4 % = </a:t>
            </a:r>
            <a:r>
              <a:rPr lang="en-US" dirty="0" smtClean="0"/>
              <a:t>4%</a:t>
            </a:r>
            <a:endParaRPr lang="en-US" dirty="0"/>
          </a:p>
          <a:p>
            <a:pPr lvl="1"/>
            <a:r>
              <a:rPr lang="en-US" dirty="0"/>
              <a:t>HSE = </a:t>
            </a:r>
            <a:r>
              <a:rPr lang="en-US" dirty="0" smtClean="0"/>
              <a:t>6.98%</a:t>
            </a:r>
            <a:endParaRPr lang="en-US" dirty="0"/>
          </a:p>
          <a:p>
            <a:pPr lvl="1"/>
            <a:r>
              <a:rPr lang="en-US" dirty="0"/>
              <a:t>ELL = </a:t>
            </a:r>
            <a:r>
              <a:rPr lang="en-US" dirty="0" smtClean="0"/>
              <a:t>1.75%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Enrollment = 200</a:t>
            </a:r>
          </a:p>
          <a:p>
            <a:pPr lvl="2"/>
            <a:r>
              <a:rPr lang="en-US" dirty="0" smtClean="0"/>
              <a:t>HSE = 86</a:t>
            </a:r>
          </a:p>
          <a:p>
            <a:pPr lvl="2"/>
            <a:r>
              <a:rPr lang="en-US" dirty="0" smtClean="0"/>
              <a:t>ELL = 114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Distance Education = 4% 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HSE Attainment = 4 (5%)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IET Enrollment = </a:t>
            </a:r>
            <a:r>
              <a:rPr lang="en-US" dirty="0" smtClean="0"/>
              <a:t>40</a:t>
            </a:r>
            <a:endParaRPr lang="en-US" dirty="0"/>
          </a:p>
          <a:p>
            <a:r>
              <a:rPr lang="en-US" dirty="0"/>
              <a:t>IET Completions = 0</a:t>
            </a:r>
          </a:p>
          <a:p>
            <a:r>
              <a:rPr lang="en-US" dirty="0"/>
              <a:t>IET Certifications = 0</a:t>
            </a:r>
          </a:p>
          <a:p>
            <a:endParaRPr lang="en-US" dirty="0"/>
          </a:p>
          <a:p>
            <a:r>
              <a:rPr lang="en-US" dirty="0"/>
              <a:t>WEI </a:t>
            </a:r>
          </a:p>
          <a:p>
            <a:pPr lvl="1"/>
            <a:r>
              <a:rPr lang="en-US" dirty="0"/>
              <a:t>We have began the Amazon 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018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Table 4 % = </a:t>
            </a:r>
            <a:r>
              <a:rPr lang="en-US" dirty="0" smtClean="0"/>
              <a:t>12.13%</a:t>
            </a:r>
            <a:endParaRPr lang="en-US" dirty="0"/>
          </a:p>
          <a:p>
            <a:pPr lvl="1"/>
            <a:r>
              <a:rPr lang="en-US" dirty="0"/>
              <a:t>HSE = </a:t>
            </a:r>
            <a:r>
              <a:rPr lang="en-US" dirty="0" smtClean="0"/>
              <a:t>13.51%</a:t>
            </a:r>
            <a:endParaRPr lang="en-US" dirty="0"/>
          </a:p>
          <a:p>
            <a:pPr lvl="1"/>
            <a:r>
              <a:rPr lang="en-US" dirty="0"/>
              <a:t>ELL = </a:t>
            </a:r>
            <a:r>
              <a:rPr lang="en-US" dirty="0" smtClean="0"/>
              <a:t>11.05%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Enrollment = </a:t>
            </a:r>
            <a:r>
              <a:rPr lang="en-US" dirty="0" smtClean="0"/>
              <a:t>451</a:t>
            </a:r>
            <a:endParaRPr lang="en-US" dirty="0"/>
          </a:p>
          <a:p>
            <a:pPr lvl="2"/>
            <a:r>
              <a:rPr lang="en-US" dirty="0"/>
              <a:t>HSE = </a:t>
            </a:r>
            <a:r>
              <a:rPr lang="en-US" dirty="0" smtClean="0"/>
              <a:t>225</a:t>
            </a:r>
            <a:endParaRPr lang="en-US" dirty="0"/>
          </a:p>
          <a:p>
            <a:pPr lvl="2"/>
            <a:r>
              <a:rPr lang="en-US" dirty="0"/>
              <a:t>ELL = </a:t>
            </a:r>
            <a:r>
              <a:rPr lang="en-US" dirty="0" smtClean="0"/>
              <a:t>226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Distance Education = </a:t>
            </a:r>
            <a:r>
              <a:rPr lang="en-US" dirty="0" smtClean="0"/>
              <a:t>15.97% 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HSE Attainment = </a:t>
            </a:r>
            <a:r>
              <a:rPr lang="en-US" dirty="0" smtClean="0"/>
              <a:t>12 (5%)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IET Enrollment = </a:t>
            </a:r>
            <a:r>
              <a:rPr lang="en-US" dirty="0" smtClean="0"/>
              <a:t>69</a:t>
            </a:r>
            <a:endParaRPr lang="en-US" dirty="0"/>
          </a:p>
          <a:p>
            <a:r>
              <a:rPr lang="en-US" dirty="0"/>
              <a:t>IET Completions = 0</a:t>
            </a:r>
          </a:p>
          <a:p>
            <a:r>
              <a:rPr lang="en-US" dirty="0"/>
              <a:t>IET Certifications = 0</a:t>
            </a:r>
          </a:p>
          <a:p>
            <a:endParaRPr lang="en-US" dirty="0"/>
          </a:p>
          <a:p>
            <a:r>
              <a:rPr lang="en-US" dirty="0"/>
              <a:t>WEI </a:t>
            </a:r>
          </a:p>
          <a:p>
            <a:pPr lvl="1"/>
            <a:r>
              <a:rPr lang="en-US" dirty="0"/>
              <a:t>We have began the Amazon </a:t>
            </a:r>
            <a:r>
              <a:rPr lang="en-US" dirty="0" smtClean="0"/>
              <a:t>class </a:t>
            </a:r>
          </a:p>
          <a:p>
            <a:pPr lvl="1"/>
            <a:r>
              <a:rPr lang="en-US" dirty="0" smtClean="0"/>
              <a:t>Auto Service with Ray Skillman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215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Table 4 % = </a:t>
            </a:r>
            <a:r>
              <a:rPr lang="en-US" dirty="0" smtClean="0"/>
              <a:t>23.51%</a:t>
            </a:r>
            <a:endParaRPr lang="en-US" dirty="0"/>
          </a:p>
          <a:p>
            <a:pPr lvl="1"/>
            <a:r>
              <a:rPr lang="en-US" dirty="0"/>
              <a:t>HSE = </a:t>
            </a:r>
            <a:r>
              <a:rPr lang="en-US" dirty="0" smtClean="0"/>
              <a:t>23.11%</a:t>
            </a:r>
            <a:endParaRPr lang="en-US" dirty="0"/>
          </a:p>
          <a:p>
            <a:pPr lvl="1"/>
            <a:r>
              <a:rPr lang="en-US" dirty="0"/>
              <a:t>ELL = </a:t>
            </a:r>
            <a:r>
              <a:rPr lang="en-US" dirty="0" smtClean="0"/>
              <a:t>23.81%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Enrollment = </a:t>
            </a:r>
            <a:r>
              <a:rPr lang="en-US" dirty="0" smtClean="0"/>
              <a:t>485</a:t>
            </a:r>
            <a:endParaRPr lang="en-US" dirty="0"/>
          </a:p>
          <a:p>
            <a:pPr lvl="2"/>
            <a:r>
              <a:rPr lang="en-US" dirty="0"/>
              <a:t>HSE = </a:t>
            </a:r>
            <a:r>
              <a:rPr lang="en-US" dirty="0" smtClean="0"/>
              <a:t>212</a:t>
            </a:r>
            <a:endParaRPr lang="en-US" dirty="0"/>
          </a:p>
          <a:p>
            <a:pPr lvl="2"/>
            <a:r>
              <a:rPr lang="en-US" dirty="0"/>
              <a:t>ELL = </a:t>
            </a:r>
            <a:r>
              <a:rPr lang="en-US" dirty="0" smtClean="0"/>
              <a:t>273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Distance Education = </a:t>
            </a:r>
            <a:r>
              <a:rPr lang="en-US" dirty="0" smtClean="0"/>
              <a:t>30.65% 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HSE Attainment = 12 (5%)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IET Enrollment = 69</a:t>
            </a:r>
          </a:p>
          <a:p>
            <a:r>
              <a:rPr lang="en-US" dirty="0"/>
              <a:t>IET Completions = </a:t>
            </a:r>
            <a:r>
              <a:rPr lang="en-US" dirty="0" smtClean="0"/>
              <a:t>0</a:t>
            </a:r>
            <a:endParaRPr lang="en-US" dirty="0"/>
          </a:p>
          <a:p>
            <a:r>
              <a:rPr lang="en-US" dirty="0"/>
              <a:t>IET Certifications = 4</a:t>
            </a:r>
          </a:p>
          <a:p>
            <a:endParaRPr lang="en-US" dirty="0"/>
          </a:p>
          <a:p>
            <a:r>
              <a:rPr lang="en-US" dirty="0"/>
              <a:t>WEI </a:t>
            </a:r>
          </a:p>
          <a:p>
            <a:pPr lvl="1"/>
            <a:r>
              <a:rPr lang="en-US" dirty="0"/>
              <a:t>We have began the Amazon class </a:t>
            </a:r>
          </a:p>
          <a:p>
            <a:pPr lvl="1"/>
            <a:r>
              <a:rPr lang="en-US" dirty="0"/>
              <a:t>Auto Service with Ray Skillman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25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December 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Table 4 % = </a:t>
            </a:r>
            <a:r>
              <a:rPr lang="en-US" dirty="0" smtClean="0"/>
              <a:t>34.34%                                               </a:t>
            </a:r>
            <a:endParaRPr lang="en-US" dirty="0"/>
          </a:p>
          <a:p>
            <a:pPr lvl="1"/>
            <a:r>
              <a:rPr lang="en-US" dirty="0" smtClean="0"/>
              <a:t>HSE = </a:t>
            </a:r>
            <a:r>
              <a:rPr lang="en-US" dirty="0" smtClean="0"/>
              <a:t>29.12%</a:t>
            </a:r>
            <a:endParaRPr lang="en-US" dirty="0" smtClean="0"/>
          </a:p>
          <a:p>
            <a:pPr lvl="1"/>
            <a:r>
              <a:rPr lang="en-US" dirty="0" smtClean="0"/>
              <a:t>ELL </a:t>
            </a:r>
            <a:r>
              <a:rPr lang="en-US" dirty="0"/>
              <a:t>= </a:t>
            </a:r>
            <a:r>
              <a:rPr lang="en-US" dirty="0" smtClean="0"/>
              <a:t>38.87%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Enrollment = </a:t>
            </a:r>
            <a:r>
              <a:rPr lang="en-US" dirty="0" smtClean="0"/>
              <a:t>562</a:t>
            </a:r>
            <a:endParaRPr lang="en-US" dirty="0"/>
          </a:p>
          <a:p>
            <a:pPr lvl="2"/>
            <a:r>
              <a:rPr lang="en-US" dirty="0"/>
              <a:t>HSE = </a:t>
            </a:r>
            <a:r>
              <a:rPr lang="en-US" dirty="0" smtClean="0"/>
              <a:t>261</a:t>
            </a:r>
            <a:endParaRPr lang="en-US" dirty="0"/>
          </a:p>
          <a:p>
            <a:pPr lvl="2"/>
            <a:r>
              <a:rPr lang="en-US" dirty="0"/>
              <a:t>ELL = </a:t>
            </a:r>
            <a:r>
              <a:rPr lang="en-US" dirty="0" smtClean="0"/>
              <a:t>301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Distance Education = </a:t>
            </a:r>
            <a:r>
              <a:rPr lang="en-US" dirty="0" smtClean="0"/>
              <a:t>46.75% 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HSE Attainment = </a:t>
            </a:r>
            <a:r>
              <a:rPr lang="en-US" dirty="0" smtClean="0"/>
              <a:t>23 (8%)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IET Enrollment = 69</a:t>
            </a:r>
          </a:p>
          <a:p>
            <a:r>
              <a:rPr lang="en-US" dirty="0"/>
              <a:t>IET Completions = </a:t>
            </a:r>
            <a:r>
              <a:rPr lang="en-US" dirty="0" smtClean="0"/>
              <a:t>15</a:t>
            </a:r>
            <a:endParaRPr lang="en-US" dirty="0"/>
          </a:p>
          <a:p>
            <a:r>
              <a:rPr lang="en-US" dirty="0"/>
              <a:t>IET Certifications = </a:t>
            </a:r>
            <a:r>
              <a:rPr lang="en-US" dirty="0" smtClean="0"/>
              <a:t>13</a:t>
            </a:r>
            <a:endParaRPr lang="en-US" dirty="0"/>
          </a:p>
          <a:p>
            <a:endParaRPr lang="en-US" dirty="0"/>
          </a:p>
          <a:p>
            <a:r>
              <a:rPr lang="en-US" dirty="0"/>
              <a:t>WEI </a:t>
            </a:r>
          </a:p>
          <a:p>
            <a:pPr lvl="1"/>
            <a:r>
              <a:rPr lang="en-US" dirty="0"/>
              <a:t>We have began the Amazon class </a:t>
            </a:r>
          </a:p>
          <a:p>
            <a:pPr lvl="1"/>
            <a:r>
              <a:rPr lang="en-US" dirty="0"/>
              <a:t>Auto Service with Ray Skillman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4177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196</TotalTime>
  <Words>375</Words>
  <Application>Microsoft Office PowerPoint</Application>
  <PresentationFormat>Widescreen</PresentationFormat>
  <Paragraphs>112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Integral</vt:lpstr>
      <vt:lpstr>2022-23 AE Goals</vt:lpstr>
      <vt:lpstr>Goals for 2022-23</vt:lpstr>
      <vt:lpstr>2022-23 August Update</vt:lpstr>
      <vt:lpstr>2022-23 September UPdate</vt:lpstr>
      <vt:lpstr>October 2022</vt:lpstr>
      <vt:lpstr>November 2022</vt:lpstr>
      <vt:lpstr>December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2022-23 AE Goals</dc:title>
  <dc:creator>Michelle Davis</dc:creator>
  <cp:lastModifiedBy>Michelle Davis</cp:lastModifiedBy>
  <cp:revision>21</cp:revision>
  <dcterms:created xsi:type="dcterms:W3CDTF">2022-08-07T23:55:53Z</dcterms:created>
  <dcterms:modified xsi:type="dcterms:W3CDTF">2022-12-05T14:05:13Z</dcterms:modified>
</cp:coreProperties>
</file>